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6" Type="http://schemas.microsoft.com/office/2020/02/relationships/classificationlabels" Target="docMetadata/LabelInfo.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5" r:id="rId4"/>
  </p:sldMasterIdLst>
  <p:notesMasterIdLst>
    <p:notesMasterId r:id="rId42"/>
  </p:notesMasterIdLst>
  <p:handoutMasterIdLst>
    <p:handoutMasterId r:id="rId43"/>
  </p:handoutMasterIdLst>
  <p:sldIdLst>
    <p:sldId id="278" r:id="rId5"/>
    <p:sldId id="324" r:id="rId6"/>
    <p:sldId id="294" r:id="rId7"/>
    <p:sldId id="322" r:id="rId8"/>
    <p:sldId id="296" r:id="rId9"/>
    <p:sldId id="337" r:id="rId10"/>
    <p:sldId id="297" r:id="rId11"/>
    <p:sldId id="298" r:id="rId12"/>
    <p:sldId id="306" r:id="rId13"/>
    <p:sldId id="299" r:id="rId14"/>
    <p:sldId id="335" r:id="rId15"/>
    <p:sldId id="338" r:id="rId16"/>
    <p:sldId id="333" r:id="rId17"/>
    <p:sldId id="301" r:id="rId18"/>
    <p:sldId id="302" r:id="rId19"/>
    <p:sldId id="307" r:id="rId20"/>
    <p:sldId id="304" r:id="rId21"/>
    <p:sldId id="305" r:id="rId22"/>
    <p:sldId id="313" r:id="rId23"/>
    <p:sldId id="314" r:id="rId24"/>
    <p:sldId id="340" r:id="rId25"/>
    <p:sldId id="310" r:id="rId26"/>
    <p:sldId id="332" r:id="rId27"/>
    <p:sldId id="311" r:id="rId28"/>
    <p:sldId id="308" r:id="rId29"/>
    <p:sldId id="330" r:id="rId30"/>
    <p:sldId id="331" r:id="rId31"/>
    <p:sldId id="309" r:id="rId32"/>
    <p:sldId id="323" r:id="rId33"/>
    <p:sldId id="328" r:id="rId34"/>
    <p:sldId id="315" r:id="rId35"/>
    <p:sldId id="329" r:id="rId36"/>
    <p:sldId id="327" r:id="rId37"/>
    <p:sldId id="316" r:id="rId38"/>
    <p:sldId id="325" r:id="rId39"/>
    <p:sldId id="326" r:id="rId40"/>
    <p:sldId id="292" r:id="rId4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2" pos="3840">
          <p15:clr>
            <a:srgbClr val="F26B43"/>
          </p15:clr>
        </p15:guide>
        <p15:guide id="3" orient="horz" pos="216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72833802-FEF1-4C79-8D5D-14CF1EAF98D9}">
  <a:tblStyle styleId="{72833802-FEF1-4C79-8D5D-14CF1EAF98D9}" styleName="Light Style 2 - Acc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0219" autoAdjust="0"/>
    <p:restoredTop sz="95388" autoAdjust="0"/>
  </p:normalViewPr>
  <p:slideViewPr>
    <p:cSldViewPr snapToGrid="0">
      <p:cViewPr varScale="1">
        <p:scale>
          <a:sx n="78" d="100"/>
          <a:sy n="78" d="100"/>
        </p:scale>
        <p:origin x="638" y="72"/>
      </p:cViewPr>
      <p:guideLst>
        <p:guide pos="3840"/>
        <p:guide orient="horz" pos="2160"/>
      </p:guideLst>
    </p:cSldViewPr>
  </p:slideViewPr>
  <p:outlineViewPr>
    <p:cViewPr>
      <p:scale>
        <a:sx n="33" d="100"/>
        <a:sy n="33" d="100"/>
      </p:scale>
      <p:origin x="0" y="-4320"/>
    </p:cViewPr>
  </p:outlineViewPr>
  <p:notesTextViewPr>
    <p:cViewPr>
      <p:scale>
        <a:sx n="1" d="1"/>
        <a:sy n="1" d="1"/>
      </p:scale>
      <p:origin x="0" y="0"/>
    </p:cViewPr>
  </p:notesTextViewPr>
  <p:sorterViewPr>
    <p:cViewPr>
      <p:scale>
        <a:sx n="100" d="100"/>
        <a:sy n="100" d="100"/>
      </p:scale>
      <p:origin x="0" y="-1757"/>
    </p:cViewPr>
  </p:sorterViewPr>
  <p:notesViewPr>
    <p:cSldViewPr snapToGrid="0">
      <p:cViewPr varScale="1">
        <p:scale>
          <a:sx n="67" d="100"/>
          <a:sy n="67" d="100"/>
        </p:scale>
        <p:origin x="3120" y="72"/>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notesMaster" Target="notesMasters/notesMaster1.xml"/><Relationship Id="rId47" Type="http://schemas.openxmlformats.org/officeDocument/2006/relationships/tableStyles" Target="tableStyles.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handoutMaster" Target="handoutMasters/handoutMaster1.xml"/><Relationship Id="rId8" Type="http://schemas.openxmlformats.org/officeDocument/2006/relationships/slide" Target="slides/slide4.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theme" Target="theme/theme1.xml"/><Relationship Id="rId20" Type="http://schemas.openxmlformats.org/officeDocument/2006/relationships/slide" Target="slides/slide16.xml"/><Relationship Id="rId41" Type="http://schemas.openxmlformats.org/officeDocument/2006/relationships/slide" Target="slides/slide37.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95F4DCF1-ECAF-F7A7-2FE7-5E8E893BC44F}"/>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a:extLst>
              <a:ext uri="{FF2B5EF4-FFF2-40B4-BE49-F238E27FC236}">
                <a16:creationId xmlns:a16="http://schemas.microsoft.com/office/drawing/2014/main" id="{2C1330B0-5BAC-7408-8C3C-78D8336840E5}"/>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717BC71B-6527-4638-937B-C93EB849CB02}" type="datetimeFigureOut">
              <a:rPr lang="en-US" smtClean="0"/>
              <a:t>10/31/2024</a:t>
            </a:fld>
            <a:endParaRPr lang="en-US" dirty="0"/>
          </a:p>
        </p:txBody>
      </p:sp>
      <p:sp>
        <p:nvSpPr>
          <p:cNvPr id="4" name="Footer Placeholder 3">
            <a:extLst>
              <a:ext uri="{FF2B5EF4-FFF2-40B4-BE49-F238E27FC236}">
                <a16:creationId xmlns:a16="http://schemas.microsoft.com/office/drawing/2014/main" id="{F0D7EEB3-E0A5-7440-F7ED-F59975ED1E8C}"/>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a:extLst>
              <a:ext uri="{FF2B5EF4-FFF2-40B4-BE49-F238E27FC236}">
                <a16:creationId xmlns:a16="http://schemas.microsoft.com/office/drawing/2014/main" id="{3F548D11-7466-6432-3BF5-64A1A1FA59C6}"/>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CFA70580-B89C-4157-871D-6B9318EE5F58}" type="slidenum">
              <a:rPr lang="en-US" smtClean="0"/>
              <a:t>‹#›</a:t>
            </a:fld>
            <a:endParaRPr lang="en-US" dirty="0"/>
          </a:p>
        </p:txBody>
      </p:sp>
    </p:spTree>
    <p:extLst>
      <p:ext uri="{BB962C8B-B14F-4D97-AF65-F5344CB8AC3E}">
        <p14:creationId xmlns:p14="http://schemas.microsoft.com/office/powerpoint/2010/main" val="29431574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25465A2-8C9C-419F-9FD8-234480873777}" type="datetimeFigureOut">
              <a:rPr lang="en-US" smtClean="0"/>
              <a:t>10/31/2024</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7AF00E9-A49D-4007-B3B9-A3783809E505}" type="slidenum">
              <a:rPr lang="en-US" smtClean="0"/>
              <a:t>‹#›</a:t>
            </a:fld>
            <a:endParaRPr lang="en-US" dirty="0"/>
          </a:p>
        </p:txBody>
      </p:sp>
    </p:spTree>
    <p:extLst>
      <p:ext uri="{BB962C8B-B14F-4D97-AF65-F5344CB8AC3E}">
        <p14:creationId xmlns:p14="http://schemas.microsoft.com/office/powerpoint/2010/main" val="22096977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7AF00E9-A49D-4007-B3B9-A3783809E505}" type="slidenum">
              <a:rPr lang="en-US" smtClean="0"/>
              <a:t>1</a:t>
            </a:fld>
            <a:endParaRPr lang="en-US" dirty="0"/>
          </a:p>
        </p:txBody>
      </p:sp>
    </p:spTree>
    <p:extLst>
      <p:ext uri="{BB962C8B-B14F-4D97-AF65-F5344CB8AC3E}">
        <p14:creationId xmlns:p14="http://schemas.microsoft.com/office/powerpoint/2010/main" val="218922375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577394-0A20-4CF6-9066-CFC2C1C9D30F}"/>
              </a:ext>
            </a:extLst>
          </p:cNvPr>
          <p:cNvSpPr>
            <a:spLocks noGrp="1"/>
          </p:cNvSpPr>
          <p:nvPr>
            <p:ph type="ctrTitle"/>
          </p:nvPr>
        </p:nvSpPr>
        <p:spPr>
          <a:xfrm>
            <a:off x="3359149" y="389840"/>
            <a:ext cx="8281987" cy="2954655"/>
          </a:xfrm>
        </p:spPr>
        <p:txBody>
          <a:bodyPr anchor="t" anchorCtr="0">
            <a:normAutofit/>
          </a:bodyPr>
          <a:lstStyle>
            <a:lvl1pPr algn="l">
              <a:lnSpc>
                <a:spcPct val="100000"/>
              </a:lnSpc>
              <a:defRPr sz="6400"/>
            </a:lvl1pPr>
          </a:lstStyle>
          <a:p>
            <a:r>
              <a:rPr lang="en-US"/>
              <a:t>Click to edit Master title style</a:t>
            </a:r>
            <a:endParaRPr lang="en-US" dirty="0"/>
          </a:p>
        </p:txBody>
      </p:sp>
      <p:sp>
        <p:nvSpPr>
          <p:cNvPr id="3" name="Subtitle 2">
            <a:extLst>
              <a:ext uri="{FF2B5EF4-FFF2-40B4-BE49-F238E27FC236}">
                <a16:creationId xmlns:a16="http://schemas.microsoft.com/office/drawing/2014/main" id="{3F10971F-8922-4B23-9C80-0643D7E35026}"/>
              </a:ext>
            </a:extLst>
          </p:cNvPr>
          <p:cNvSpPr>
            <a:spLocks noGrp="1"/>
          </p:cNvSpPr>
          <p:nvPr>
            <p:ph type="subTitle" idx="1"/>
          </p:nvPr>
        </p:nvSpPr>
        <p:spPr>
          <a:xfrm>
            <a:off x="3359149" y="3536951"/>
            <a:ext cx="8281989" cy="2555874"/>
          </a:xfrm>
        </p:spPr>
        <p:txBody>
          <a:bodyPr>
            <a:normAutofit/>
          </a:bodyPr>
          <a:lstStyle>
            <a:lvl1pPr marL="0" indent="0" algn="l">
              <a:lnSpc>
                <a:spcPct val="100000"/>
              </a:lnSpc>
              <a:buNone/>
              <a:defRPr sz="2400">
                <a:solidFill>
                  <a:schemeClr val="tx1">
                    <a:alpha val="8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a:extLst>
              <a:ext uri="{FF2B5EF4-FFF2-40B4-BE49-F238E27FC236}">
                <a16:creationId xmlns:a16="http://schemas.microsoft.com/office/drawing/2014/main" id="{8B1BC074-1090-47AF-BDE8-3859BF574BA6}"/>
              </a:ext>
            </a:extLst>
          </p:cNvPr>
          <p:cNvSpPr>
            <a:spLocks noGrp="1"/>
          </p:cNvSpPr>
          <p:nvPr>
            <p:ph type="dt" sz="half" idx="10"/>
          </p:nvPr>
        </p:nvSpPr>
        <p:spPr/>
        <p:txBody>
          <a:bodyPr/>
          <a:lstStyle/>
          <a:p>
            <a:r>
              <a:rPr lang="en-US"/>
              <a:t>20XX</a:t>
            </a:r>
            <a:endParaRPr lang="en-US" dirty="0"/>
          </a:p>
        </p:txBody>
      </p:sp>
      <p:sp>
        <p:nvSpPr>
          <p:cNvPr id="5" name="Footer Placeholder 4">
            <a:extLst>
              <a:ext uri="{FF2B5EF4-FFF2-40B4-BE49-F238E27FC236}">
                <a16:creationId xmlns:a16="http://schemas.microsoft.com/office/drawing/2014/main" id="{F1D6522F-D41A-4734-8BD1-BD6E5A37D04C}"/>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D74D4206-406C-42A3-BBD4-44C043180931}"/>
              </a:ext>
            </a:extLst>
          </p:cNvPr>
          <p:cNvSpPr>
            <a:spLocks noGrp="1"/>
          </p:cNvSpPr>
          <p:nvPr>
            <p:ph type="sldNum" sz="quarter" idx="12"/>
          </p:nvPr>
        </p:nvSpPr>
        <p:spPr/>
        <p:txBody>
          <a:bodyPr/>
          <a:lstStyle/>
          <a:p>
            <a:fld id="{DBA1B0FB-D917-4C8C-928F-313BD683BF39}" type="slidenum">
              <a:rPr lang="en-US" smtClean="0"/>
              <a:t>‹#›</a:t>
            </a:fld>
            <a:endParaRPr lang="en-US" dirty="0"/>
          </a:p>
        </p:txBody>
      </p:sp>
      <p:sp>
        <p:nvSpPr>
          <p:cNvPr id="19" name="Freeform: Shape 18">
            <a:extLst>
              <a:ext uri="{FF2B5EF4-FFF2-40B4-BE49-F238E27FC236}">
                <a16:creationId xmlns:a16="http://schemas.microsoft.com/office/drawing/2014/main" id="{82184FF4-7029-4ED7-813A-192E60608764}"/>
              </a:ext>
            </a:extLst>
          </p:cNvPr>
          <p:cNvSpPr>
            <a:spLocks noChangeAspect="1"/>
          </p:cNvSpPr>
          <p:nvPr/>
        </p:nvSpPr>
        <p:spPr>
          <a:xfrm rot="2700000">
            <a:off x="612445" y="481888"/>
            <a:ext cx="1080000" cy="1262947"/>
          </a:xfrm>
          <a:custGeom>
            <a:avLst/>
            <a:gdLst>
              <a:gd name="connsiteX0" fmla="*/ 540000 w 1080000"/>
              <a:gd name="connsiteY0" fmla="*/ 0 h 1262947"/>
              <a:gd name="connsiteX1" fmla="*/ 1080000 w 1080000"/>
              <a:gd name="connsiteY1" fmla="*/ 931034 h 1262947"/>
              <a:gd name="connsiteX2" fmla="*/ 1064374 w 1080000"/>
              <a:gd name="connsiteY2" fmla="*/ 931034 h 1262947"/>
              <a:gd name="connsiteX3" fmla="*/ 1069029 w 1080000"/>
              <a:gd name="connsiteY3" fmla="*/ 938533 h 1262947"/>
              <a:gd name="connsiteX4" fmla="*/ 1080000 w 1080000"/>
              <a:gd name="connsiteY4" fmla="*/ 992947 h 1262947"/>
              <a:gd name="connsiteX5" fmla="*/ 540000 w 1080000"/>
              <a:gd name="connsiteY5" fmla="*/ 1262947 h 1262947"/>
              <a:gd name="connsiteX6" fmla="*/ 0 w 1080000"/>
              <a:gd name="connsiteY6" fmla="*/ 992947 h 1262947"/>
              <a:gd name="connsiteX7" fmla="*/ 10971 w 1080000"/>
              <a:gd name="connsiteY7" fmla="*/ 938533 h 1262947"/>
              <a:gd name="connsiteX8" fmla="*/ 15626 w 1080000"/>
              <a:gd name="connsiteY8" fmla="*/ 931034 h 1262947"/>
              <a:gd name="connsiteX9" fmla="*/ 0 w 1080000"/>
              <a:gd name="connsiteY9" fmla="*/ 931034 h 1262947"/>
              <a:gd name="connsiteX0" fmla="*/ 540000 w 1080000"/>
              <a:gd name="connsiteY0" fmla="*/ 0 h 1262947"/>
              <a:gd name="connsiteX1" fmla="*/ 1080000 w 1080000"/>
              <a:gd name="connsiteY1" fmla="*/ 931034 h 1262947"/>
              <a:gd name="connsiteX2" fmla="*/ 1064374 w 1080000"/>
              <a:gd name="connsiteY2" fmla="*/ 931034 h 1262947"/>
              <a:gd name="connsiteX3" fmla="*/ 1069029 w 1080000"/>
              <a:gd name="connsiteY3" fmla="*/ 938533 h 1262947"/>
              <a:gd name="connsiteX4" fmla="*/ 1080000 w 1080000"/>
              <a:gd name="connsiteY4" fmla="*/ 992947 h 1262947"/>
              <a:gd name="connsiteX5" fmla="*/ 540000 w 1080000"/>
              <a:gd name="connsiteY5" fmla="*/ 1262947 h 1262947"/>
              <a:gd name="connsiteX6" fmla="*/ 0 w 1080000"/>
              <a:gd name="connsiteY6" fmla="*/ 992947 h 1262947"/>
              <a:gd name="connsiteX7" fmla="*/ 10971 w 1080000"/>
              <a:gd name="connsiteY7" fmla="*/ 938533 h 1262947"/>
              <a:gd name="connsiteX8" fmla="*/ 15626 w 1080000"/>
              <a:gd name="connsiteY8" fmla="*/ 931034 h 1262947"/>
              <a:gd name="connsiteX9" fmla="*/ 540000 w 1080000"/>
              <a:gd name="connsiteY9" fmla="*/ 0 h 1262947"/>
              <a:gd name="connsiteX0" fmla="*/ 540000 w 1080000"/>
              <a:gd name="connsiteY0" fmla="*/ 0 h 1262947"/>
              <a:gd name="connsiteX1" fmla="*/ 1064374 w 1080000"/>
              <a:gd name="connsiteY1" fmla="*/ 931034 h 1262947"/>
              <a:gd name="connsiteX2" fmla="*/ 1069029 w 1080000"/>
              <a:gd name="connsiteY2" fmla="*/ 938533 h 1262947"/>
              <a:gd name="connsiteX3" fmla="*/ 1080000 w 1080000"/>
              <a:gd name="connsiteY3" fmla="*/ 992947 h 1262947"/>
              <a:gd name="connsiteX4" fmla="*/ 540000 w 1080000"/>
              <a:gd name="connsiteY4" fmla="*/ 1262947 h 1262947"/>
              <a:gd name="connsiteX5" fmla="*/ 0 w 1080000"/>
              <a:gd name="connsiteY5" fmla="*/ 992947 h 1262947"/>
              <a:gd name="connsiteX6" fmla="*/ 10971 w 1080000"/>
              <a:gd name="connsiteY6" fmla="*/ 938533 h 1262947"/>
              <a:gd name="connsiteX7" fmla="*/ 15626 w 1080000"/>
              <a:gd name="connsiteY7" fmla="*/ 931034 h 1262947"/>
              <a:gd name="connsiteX8" fmla="*/ 540000 w 1080000"/>
              <a:gd name="connsiteY8" fmla="*/ 0 h 12629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80000" h="1262947">
                <a:moveTo>
                  <a:pt x="540000" y="0"/>
                </a:moveTo>
                <a:lnTo>
                  <a:pt x="1064374" y="931034"/>
                </a:lnTo>
                <a:lnTo>
                  <a:pt x="1069029" y="938533"/>
                </a:lnTo>
                <a:cubicBezTo>
                  <a:pt x="1076223" y="956109"/>
                  <a:pt x="1080000" y="974307"/>
                  <a:pt x="1080000" y="992947"/>
                </a:cubicBezTo>
                <a:cubicBezTo>
                  <a:pt x="1080000" y="1142064"/>
                  <a:pt x="838234" y="1262947"/>
                  <a:pt x="540000" y="1262947"/>
                </a:cubicBezTo>
                <a:cubicBezTo>
                  <a:pt x="241766" y="1262947"/>
                  <a:pt x="0" y="1142064"/>
                  <a:pt x="0" y="992947"/>
                </a:cubicBezTo>
                <a:cubicBezTo>
                  <a:pt x="0" y="974307"/>
                  <a:pt x="3778" y="956109"/>
                  <a:pt x="10971" y="938533"/>
                </a:cubicBezTo>
                <a:lnTo>
                  <a:pt x="15626" y="931034"/>
                </a:lnTo>
                <a:lnTo>
                  <a:pt x="540000" y="0"/>
                </a:lnTo>
                <a:close/>
              </a:path>
            </a:pathLst>
          </a:custGeom>
          <a:gradFill>
            <a:gsLst>
              <a:gs pos="60000">
                <a:schemeClr val="bg2">
                  <a:lumMod val="90000"/>
                  <a:lumOff val="10000"/>
                </a:schemeClr>
              </a:gs>
              <a:gs pos="30000">
                <a:schemeClr val="bg2">
                  <a:lumMod val="90000"/>
                  <a:lumOff val="10000"/>
                </a:schemeClr>
              </a:gs>
              <a:gs pos="40000">
                <a:schemeClr val="bg2">
                  <a:lumMod val="75000"/>
                  <a:lumOff val="25000"/>
                </a:schemeClr>
              </a:gs>
              <a:gs pos="100000">
                <a:schemeClr val="bg2"/>
              </a:gs>
            </a:gsLst>
            <a:lin ang="600000" scaled="0"/>
          </a:gradFill>
          <a:ln>
            <a:noFill/>
          </a:ln>
          <a:effectLst>
            <a:innerShdw blurRad="254000" dist="101600" dir="2700000">
              <a:schemeClr val="accent1">
                <a:lumMod val="60000"/>
                <a:lumOff val="40000"/>
                <a:alpha val="4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0" name="Oval 19">
            <a:extLst>
              <a:ext uri="{FF2B5EF4-FFF2-40B4-BE49-F238E27FC236}">
                <a16:creationId xmlns:a16="http://schemas.microsoft.com/office/drawing/2014/main" id="{AAA7AB09-557C-41AD-9113-FF9F68FA1035}"/>
              </a:ext>
            </a:extLst>
          </p:cNvPr>
          <p:cNvSpPr/>
          <p:nvPr/>
        </p:nvSpPr>
        <p:spPr>
          <a:xfrm rot="8100000">
            <a:off x="626845" y="828962"/>
            <a:ext cx="540000" cy="1080000"/>
          </a:xfrm>
          <a:prstGeom prst="ellipse">
            <a:avLst/>
          </a:prstGeom>
          <a:gradFill>
            <a:gsLst>
              <a:gs pos="100000">
                <a:schemeClr val="bg2">
                  <a:lumMod val="90000"/>
                  <a:lumOff val="10000"/>
                </a:schemeClr>
              </a:gs>
              <a:gs pos="50000">
                <a:schemeClr val="bg2">
                  <a:lumMod val="95000"/>
                  <a:lumOff val="5000"/>
                </a:schemeClr>
              </a:gs>
            </a:gsLst>
            <a:lin ang="5400000" scaled="0"/>
          </a:gradFill>
          <a:ln>
            <a:noFill/>
          </a:ln>
          <a:effectLst>
            <a:innerShdw blurRad="1270000" dist="2540000">
              <a:schemeClr val="accent1">
                <a:lumMod val="60000"/>
                <a:lumOff val="40000"/>
                <a:alpha val="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5" name="Oval 24">
            <a:extLst>
              <a:ext uri="{FF2B5EF4-FFF2-40B4-BE49-F238E27FC236}">
                <a16:creationId xmlns:a16="http://schemas.microsoft.com/office/drawing/2014/main" id="{EF99ECAA-1F11-4937-BBA6-51935AB44C9D}"/>
              </a:ext>
            </a:extLst>
          </p:cNvPr>
          <p:cNvSpPr>
            <a:spLocks noChangeAspect="1"/>
          </p:cNvSpPr>
          <p:nvPr/>
        </p:nvSpPr>
        <p:spPr>
          <a:xfrm>
            <a:off x="1800802" y="2472855"/>
            <a:ext cx="360000" cy="360000"/>
          </a:xfrm>
          <a:prstGeom prst="ellipse">
            <a:avLst/>
          </a:prstGeom>
          <a:gradFill flip="none" rotWithShape="1">
            <a:gsLst>
              <a:gs pos="100000">
                <a:schemeClr val="bg2">
                  <a:lumMod val="50000"/>
                  <a:lumOff val="50000"/>
                </a:schemeClr>
              </a:gs>
              <a:gs pos="60000">
                <a:schemeClr val="bg2"/>
              </a:gs>
            </a:gsLst>
            <a:path path="circle">
              <a:fillToRect l="100000" b="100000"/>
            </a:path>
            <a:tileRect t="-100000" r="-100000"/>
          </a:gradFill>
          <a:ln>
            <a:noFill/>
          </a:ln>
          <a:effectLst>
            <a:innerShdw blurRad="127000" dist="63500" dir="2700000">
              <a:schemeClr val="accent1">
                <a:lumMod val="60000"/>
                <a:lumOff val="40000"/>
                <a:alpha val="20000"/>
              </a:schemeClr>
            </a:innerShdw>
            <a:softEdge rad="0"/>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grpSp>
        <p:nvGrpSpPr>
          <p:cNvPr id="34" name="Group 33">
            <a:extLst>
              <a:ext uri="{FF2B5EF4-FFF2-40B4-BE49-F238E27FC236}">
                <a16:creationId xmlns:a16="http://schemas.microsoft.com/office/drawing/2014/main" id="{79DE9FAB-6BBA-4CFE-B67D-77B47F01ECA4}"/>
              </a:ext>
            </a:extLst>
          </p:cNvPr>
          <p:cNvGrpSpPr/>
          <p:nvPr/>
        </p:nvGrpSpPr>
        <p:grpSpPr>
          <a:xfrm>
            <a:off x="1329952" y="4524379"/>
            <a:ext cx="1980001" cy="1363916"/>
            <a:chOff x="4879602" y="3781429"/>
            <a:chExt cx="1980001" cy="1363916"/>
          </a:xfrm>
        </p:grpSpPr>
        <p:sp>
          <p:nvSpPr>
            <p:cNvPr id="35" name="Freeform: Shape 34">
              <a:extLst>
                <a:ext uri="{FF2B5EF4-FFF2-40B4-BE49-F238E27FC236}">
                  <a16:creationId xmlns:a16="http://schemas.microsoft.com/office/drawing/2014/main" id="{79FAC916-D9BB-4794-81B4-7C47C67E850D}"/>
                </a:ext>
              </a:extLst>
            </p:cNvPr>
            <p:cNvSpPr>
              <a:spLocks noChangeAspect="1"/>
            </p:cNvSpPr>
            <p:nvPr/>
          </p:nvSpPr>
          <p:spPr>
            <a:xfrm rot="18900000" flipV="1">
              <a:off x="5005634" y="4191206"/>
              <a:ext cx="1853969" cy="926985"/>
            </a:xfrm>
            <a:custGeom>
              <a:avLst/>
              <a:gdLst>
                <a:gd name="connsiteX0" fmla="*/ 1329373 w 2658746"/>
                <a:gd name="connsiteY0" fmla="*/ 0 h 1329373"/>
                <a:gd name="connsiteX1" fmla="*/ 2658746 w 2658746"/>
                <a:gd name="connsiteY1" fmla="*/ 1329373 h 1329373"/>
                <a:gd name="connsiteX2" fmla="*/ 1994059 w 2658746"/>
                <a:gd name="connsiteY2" fmla="*/ 1329373 h 1329373"/>
                <a:gd name="connsiteX3" fmla="*/ 1329373 w 2658746"/>
                <a:gd name="connsiteY3" fmla="*/ 664687 h 1329373"/>
                <a:gd name="connsiteX4" fmla="*/ 664687 w 2658746"/>
                <a:gd name="connsiteY4" fmla="*/ 1329373 h 1329373"/>
                <a:gd name="connsiteX5" fmla="*/ 0 w 2658746"/>
                <a:gd name="connsiteY5" fmla="*/ 1329373 h 1329373"/>
                <a:gd name="connsiteX6" fmla="*/ 1329373 w 2658746"/>
                <a:gd name="connsiteY6" fmla="*/ 0 h 1329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58746" h="1329373">
                  <a:moveTo>
                    <a:pt x="1329373" y="0"/>
                  </a:moveTo>
                  <a:cubicBezTo>
                    <a:pt x="2063565" y="0"/>
                    <a:pt x="2658746" y="595181"/>
                    <a:pt x="2658746" y="1329373"/>
                  </a:cubicBezTo>
                  <a:lnTo>
                    <a:pt x="1994059" y="1329373"/>
                  </a:lnTo>
                  <a:cubicBezTo>
                    <a:pt x="1994059" y="962277"/>
                    <a:pt x="1696469" y="664687"/>
                    <a:pt x="1329373" y="664687"/>
                  </a:cubicBezTo>
                  <a:cubicBezTo>
                    <a:pt x="962277" y="664687"/>
                    <a:pt x="664687" y="962277"/>
                    <a:pt x="664687" y="1329373"/>
                  </a:cubicBezTo>
                  <a:lnTo>
                    <a:pt x="0" y="1329373"/>
                  </a:lnTo>
                  <a:cubicBezTo>
                    <a:pt x="0" y="595181"/>
                    <a:pt x="595181" y="0"/>
                    <a:pt x="1329373" y="0"/>
                  </a:cubicBezTo>
                  <a:close/>
                </a:path>
              </a:pathLst>
            </a:custGeom>
            <a:solidFill>
              <a:schemeClr val="bg2"/>
            </a:solidFill>
            <a:ln>
              <a:noFill/>
            </a:ln>
            <a:effectLst>
              <a:innerShdw blurRad="254000" dist="50800" dir="16200000">
                <a:schemeClr val="accent1">
                  <a:lumMod val="40000"/>
                  <a:lumOff val="60000"/>
                  <a:alpha val="4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Freeform: Shape 35">
              <a:extLst>
                <a:ext uri="{FF2B5EF4-FFF2-40B4-BE49-F238E27FC236}">
                  <a16:creationId xmlns:a16="http://schemas.microsoft.com/office/drawing/2014/main" id="{B5CA2231-7A65-4D16-8400-A210CC41DB73}"/>
                </a:ext>
              </a:extLst>
            </p:cNvPr>
            <p:cNvSpPr>
              <a:spLocks noChangeAspect="1"/>
            </p:cNvSpPr>
            <p:nvPr/>
          </p:nvSpPr>
          <p:spPr>
            <a:xfrm rot="18900000" flipV="1">
              <a:off x="4957101" y="4052255"/>
              <a:ext cx="1853969" cy="1093090"/>
            </a:xfrm>
            <a:custGeom>
              <a:avLst/>
              <a:gdLst>
                <a:gd name="connsiteX0" fmla="*/ 1329373 w 2658746"/>
                <a:gd name="connsiteY0" fmla="*/ 0 h 1329373"/>
                <a:gd name="connsiteX1" fmla="*/ 2658746 w 2658746"/>
                <a:gd name="connsiteY1" fmla="*/ 1329373 h 1329373"/>
                <a:gd name="connsiteX2" fmla="*/ 1994059 w 2658746"/>
                <a:gd name="connsiteY2" fmla="*/ 1329373 h 1329373"/>
                <a:gd name="connsiteX3" fmla="*/ 1329373 w 2658746"/>
                <a:gd name="connsiteY3" fmla="*/ 664687 h 1329373"/>
                <a:gd name="connsiteX4" fmla="*/ 664687 w 2658746"/>
                <a:gd name="connsiteY4" fmla="*/ 1329373 h 1329373"/>
                <a:gd name="connsiteX5" fmla="*/ 0 w 2658746"/>
                <a:gd name="connsiteY5" fmla="*/ 1329373 h 1329373"/>
                <a:gd name="connsiteX6" fmla="*/ 1329373 w 2658746"/>
                <a:gd name="connsiteY6" fmla="*/ 0 h 1329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58746" h="1329373">
                  <a:moveTo>
                    <a:pt x="1329373" y="0"/>
                  </a:moveTo>
                  <a:cubicBezTo>
                    <a:pt x="2063565" y="0"/>
                    <a:pt x="2658746" y="595181"/>
                    <a:pt x="2658746" y="1329373"/>
                  </a:cubicBezTo>
                  <a:lnTo>
                    <a:pt x="1994059" y="1329373"/>
                  </a:lnTo>
                  <a:cubicBezTo>
                    <a:pt x="1994059" y="962277"/>
                    <a:pt x="1696469" y="664687"/>
                    <a:pt x="1329373" y="664687"/>
                  </a:cubicBezTo>
                  <a:cubicBezTo>
                    <a:pt x="962277" y="664687"/>
                    <a:pt x="664687" y="962277"/>
                    <a:pt x="664687" y="1329373"/>
                  </a:cubicBezTo>
                  <a:lnTo>
                    <a:pt x="0" y="1329373"/>
                  </a:lnTo>
                  <a:cubicBezTo>
                    <a:pt x="0" y="595181"/>
                    <a:pt x="595181" y="0"/>
                    <a:pt x="1329373" y="0"/>
                  </a:cubicBezTo>
                  <a:close/>
                </a:path>
              </a:pathLst>
            </a:custGeom>
            <a:solidFill>
              <a:schemeClr val="bg2">
                <a:lumMod val="50000"/>
                <a:lumOff val="50000"/>
                <a:alpha val="40000"/>
              </a:schemeClr>
            </a:solidFill>
            <a:ln>
              <a:noFill/>
            </a:ln>
            <a:effectLst>
              <a:softEdge rad="190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37" name="Oval 36">
              <a:extLst>
                <a:ext uri="{FF2B5EF4-FFF2-40B4-BE49-F238E27FC236}">
                  <a16:creationId xmlns:a16="http://schemas.microsoft.com/office/drawing/2014/main" id="{4B089C8C-B82B-4704-88E2-E857A5E21529}"/>
                </a:ext>
              </a:extLst>
            </p:cNvPr>
            <p:cNvSpPr/>
            <p:nvPr/>
          </p:nvSpPr>
          <p:spPr>
            <a:xfrm rot="13500000" flipV="1">
              <a:off x="6040374" y="3601683"/>
              <a:ext cx="107098" cy="466589"/>
            </a:xfrm>
            <a:prstGeom prst="ellipse">
              <a:avLst/>
            </a:prstGeom>
            <a:solidFill>
              <a:schemeClr val="bg2">
                <a:lumMod val="90000"/>
                <a:lumOff val="10000"/>
              </a:schemeClr>
            </a:solidFill>
            <a:ln>
              <a:noFill/>
            </a:ln>
            <a:effectLst>
              <a:innerShdw blurRad="63500" dist="2540000">
                <a:schemeClr val="accent1">
                  <a:lumMod val="60000"/>
                  <a:lumOff val="40000"/>
                  <a:alpha val="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8" name="Oval 37">
              <a:extLst>
                <a:ext uri="{FF2B5EF4-FFF2-40B4-BE49-F238E27FC236}">
                  <a16:creationId xmlns:a16="http://schemas.microsoft.com/office/drawing/2014/main" id="{434B90C8-5B4D-456E-AD99-80EF748FDD72}"/>
                </a:ext>
              </a:extLst>
            </p:cNvPr>
            <p:cNvSpPr/>
            <p:nvPr/>
          </p:nvSpPr>
          <p:spPr>
            <a:xfrm rot="13500000" flipV="1">
              <a:off x="5059348" y="4582709"/>
              <a:ext cx="107098" cy="466589"/>
            </a:xfrm>
            <a:prstGeom prst="ellipse">
              <a:avLst/>
            </a:prstGeom>
            <a:solidFill>
              <a:schemeClr val="bg2">
                <a:lumMod val="90000"/>
                <a:lumOff val="10000"/>
              </a:schemeClr>
            </a:solidFill>
            <a:ln>
              <a:noFill/>
            </a:ln>
            <a:effectLst>
              <a:innerShdw blurRad="63500" dist="2540000">
                <a:schemeClr val="accent1">
                  <a:lumMod val="60000"/>
                  <a:lumOff val="40000"/>
                  <a:alpha val="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grpSp>
    </p:spTree>
    <p:extLst>
      <p:ext uri="{BB962C8B-B14F-4D97-AF65-F5344CB8AC3E}">
        <p14:creationId xmlns:p14="http://schemas.microsoft.com/office/powerpoint/2010/main" val="39362692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879361-B9A1-48F2-9473-23DE30E2D151}"/>
              </a:ext>
            </a:extLst>
          </p:cNvPr>
          <p:cNvSpPr>
            <a:spLocks noGrp="1"/>
          </p:cNvSpPr>
          <p:nvPr>
            <p:ph type="title"/>
          </p:nvPr>
        </p:nvSpPr>
        <p:spPr>
          <a:xfrm>
            <a:off x="550862" y="503906"/>
            <a:ext cx="11090275" cy="1333057"/>
          </a:xfrm>
        </p:spPr>
        <p:txBody>
          <a:bodyPr vert="horz" wrap="square" lIns="0" tIns="0" rIns="0" bIns="0" rtlCol="0" anchor="t" anchorCtr="0">
            <a:normAutofit/>
          </a:bodyPr>
          <a:lstStyle>
            <a:lvl1pPr>
              <a:defRPr lang="en-US" dirty="0"/>
            </a:lvl1pPr>
          </a:lstStyle>
          <a:p>
            <a:pPr lvl="0"/>
            <a:r>
              <a:rPr lang="en-US"/>
              <a:t>Click to edit Master title style</a:t>
            </a:r>
            <a:endParaRPr lang="en-US" dirty="0"/>
          </a:p>
        </p:txBody>
      </p:sp>
      <p:sp>
        <p:nvSpPr>
          <p:cNvPr id="3" name="Vertical Text Placeholder 2">
            <a:extLst>
              <a:ext uri="{FF2B5EF4-FFF2-40B4-BE49-F238E27FC236}">
                <a16:creationId xmlns:a16="http://schemas.microsoft.com/office/drawing/2014/main" id="{FD986779-C2F3-447D-85F7-F6B0E2C97DCA}"/>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8661572-1A59-4E3B-BA65-3329E9468C69}"/>
              </a:ext>
            </a:extLst>
          </p:cNvPr>
          <p:cNvSpPr>
            <a:spLocks noGrp="1"/>
          </p:cNvSpPr>
          <p:nvPr>
            <p:ph type="dt" sz="half" idx="10"/>
          </p:nvPr>
        </p:nvSpPr>
        <p:spPr/>
        <p:txBody>
          <a:bodyPr/>
          <a:lstStyle/>
          <a:p>
            <a:r>
              <a:rPr lang="en-US"/>
              <a:t>20XX</a:t>
            </a:r>
            <a:endParaRPr lang="en-US" dirty="0"/>
          </a:p>
        </p:txBody>
      </p:sp>
      <p:sp>
        <p:nvSpPr>
          <p:cNvPr id="5" name="Footer Placeholder 4">
            <a:extLst>
              <a:ext uri="{FF2B5EF4-FFF2-40B4-BE49-F238E27FC236}">
                <a16:creationId xmlns:a16="http://schemas.microsoft.com/office/drawing/2014/main" id="{AFEF84F1-99FE-4F0B-9E76-F581C2C1B6D9}"/>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97B2D769-16B1-43C4-BF14-3175533511ED}"/>
              </a:ext>
            </a:extLst>
          </p:cNvPr>
          <p:cNvSpPr>
            <a:spLocks noGrp="1"/>
          </p:cNvSpPr>
          <p:nvPr>
            <p:ph type="sldNum" sz="quarter" idx="12"/>
          </p:nvPr>
        </p:nvSpPr>
        <p:spPr/>
        <p:txBody>
          <a:bodyPr/>
          <a:lstStyle/>
          <a:p>
            <a:fld id="{DBA1B0FB-D917-4C8C-928F-313BD683BF39}" type="slidenum">
              <a:rPr lang="en-US" smtClean="0"/>
              <a:pPr/>
              <a:t>‹#›</a:t>
            </a:fld>
            <a:endParaRPr lang="en-US" dirty="0"/>
          </a:p>
        </p:txBody>
      </p:sp>
    </p:spTree>
    <p:extLst>
      <p:ext uri="{BB962C8B-B14F-4D97-AF65-F5344CB8AC3E}">
        <p14:creationId xmlns:p14="http://schemas.microsoft.com/office/powerpoint/2010/main" val="3077305666"/>
      </p:ext>
    </p:extLst>
  </p:cSld>
  <p:clrMapOvr>
    <a:masterClrMapping/>
  </p:clrMapOvr>
  <p:hf sldNum="0"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0E56583A-514F-4632-820D-E7EE236A465B}"/>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2173CBBB-7DDC-4437-8C7D-22A1C352027C}"/>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4C69EBF-DA20-4024-8006-B158D571E08E}"/>
              </a:ext>
            </a:extLst>
          </p:cNvPr>
          <p:cNvSpPr>
            <a:spLocks noGrp="1"/>
          </p:cNvSpPr>
          <p:nvPr>
            <p:ph type="dt" sz="half" idx="10"/>
          </p:nvPr>
        </p:nvSpPr>
        <p:spPr/>
        <p:txBody>
          <a:bodyPr/>
          <a:lstStyle/>
          <a:p>
            <a:r>
              <a:rPr lang="en-US"/>
              <a:t>20XX</a:t>
            </a:r>
            <a:endParaRPr lang="en-US" dirty="0"/>
          </a:p>
        </p:txBody>
      </p:sp>
      <p:sp>
        <p:nvSpPr>
          <p:cNvPr id="5" name="Footer Placeholder 4">
            <a:extLst>
              <a:ext uri="{FF2B5EF4-FFF2-40B4-BE49-F238E27FC236}">
                <a16:creationId xmlns:a16="http://schemas.microsoft.com/office/drawing/2014/main" id="{ADBAC8B9-14B5-4DF1-994D-AB47DB3BA0C5}"/>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C7876582-5F9B-4F5E-AAD5-D608CB68EA3D}"/>
              </a:ext>
            </a:extLst>
          </p:cNvPr>
          <p:cNvSpPr>
            <a:spLocks noGrp="1"/>
          </p:cNvSpPr>
          <p:nvPr>
            <p:ph type="sldNum" sz="quarter" idx="12"/>
          </p:nvPr>
        </p:nvSpPr>
        <p:spPr/>
        <p:txBody>
          <a:bodyPr/>
          <a:lstStyle/>
          <a:p>
            <a:fld id="{DBA1B0FB-D917-4C8C-928F-313BD683BF39}" type="slidenum">
              <a:rPr lang="en-US" smtClean="0"/>
              <a:pPr/>
              <a:t>‹#›</a:t>
            </a:fld>
            <a:endParaRPr lang="en-US" dirty="0"/>
          </a:p>
        </p:txBody>
      </p:sp>
    </p:spTree>
    <p:extLst>
      <p:ext uri="{BB962C8B-B14F-4D97-AF65-F5344CB8AC3E}">
        <p14:creationId xmlns:p14="http://schemas.microsoft.com/office/powerpoint/2010/main" val="748930639"/>
      </p:ext>
    </p:extLst>
  </p:cSld>
  <p:clrMapOvr>
    <a:masterClrMapping/>
  </p:clrMapOvr>
  <p:hf sldNum="0" hdr="0" ftr="0" dt="0"/>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22053C-0E9C-4159-B7C9-6AB74343918D}"/>
              </a:ext>
            </a:extLst>
          </p:cNvPr>
          <p:cNvSpPr>
            <a:spLocks noGrp="1"/>
          </p:cNvSpPr>
          <p:nvPr>
            <p:ph type="title" hasCustomPrompt="1"/>
          </p:nvPr>
        </p:nvSpPr>
        <p:spPr>
          <a:xfrm>
            <a:off x="7018020" y="662937"/>
            <a:ext cx="4624442" cy="5542025"/>
          </a:xfrm>
        </p:spPr>
        <p:txBody>
          <a:bodyPr vert="horz" wrap="square" lIns="0" tIns="0" rIns="0" bIns="0" rtlCol="0" anchor="ctr" anchorCtr="0">
            <a:normAutofit/>
          </a:bodyPr>
          <a:lstStyle>
            <a:lvl1pPr>
              <a:defRPr lang="en-US" dirty="0"/>
            </a:lvl1pPr>
          </a:lstStyle>
          <a:p>
            <a:pPr lvl="0">
              <a:lnSpc>
                <a:spcPct val="100000"/>
              </a:lnSpc>
            </a:pPr>
            <a:r>
              <a:rPr lang="en-US" dirty="0"/>
              <a:t>Click to add title</a:t>
            </a:r>
          </a:p>
        </p:txBody>
      </p:sp>
      <p:sp>
        <p:nvSpPr>
          <p:cNvPr id="9" name="Picture Placeholder 8">
            <a:extLst>
              <a:ext uri="{FF2B5EF4-FFF2-40B4-BE49-F238E27FC236}">
                <a16:creationId xmlns:a16="http://schemas.microsoft.com/office/drawing/2014/main" id="{988CE9D0-E6DB-A38D-ED84-A53D0493E6D0}"/>
              </a:ext>
            </a:extLst>
          </p:cNvPr>
          <p:cNvSpPr>
            <a:spLocks noGrp="1"/>
          </p:cNvSpPr>
          <p:nvPr>
            <p:ph type="pic" sz="quarter" idx="13" hasCustomPrompt="1"/>
          </p:nvPr>
        </p:nvSpPr>
        <p:spPr>
          <a:xfrm>
            <a:off x="0" y="0"/>
            <a:ext cx="6267450" cy="6858000"/>
          </a:xfrm>
        </p:spPr>
        <p:txBody>
          <a:bodyPr>
            <a:normAutofit/>
          </a:bodyPr>
          <a:lstStyle>
            <a:lvl1pPr marL="0" indent="0" algn="ctr">
              <a:buNone/>
              <a:defRPr sz="2000"/>
            </a:lvl1pPr>
          </a:lstStyle>
          <a:p>
            <a:r>
              <a:rPr lang="en-US" dirty="0"/>
              <a:t>Click icon to insert picture</a:t>
            </a:r>
          </a:p>
        </p:txBody>
      </p:sp>
    </p:spTree>
    <p:extLst>
      <p:ext uri="{BB962C8B-B14F-4D97-AF65-F5344CB8AC3E}">
        <p14:creationId xmlns:p14="http://schemas.microsoft.com/office/powerpoint/2010/main" val="41192667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Closing">
    <p:spTree>
      <p:nvGrpSpPr>
        <p:cNvPr id="1" name=""/>
        <p:cNvGrpSpPr/>
        <p:nvPr/>
      </p:nvGrpSpPr>
      <p:grpSpPr>
        <a:xfrm>
          <a:off x="0" y="0"/>
          <a:ext cx="0" cy="0"/>
          <a:chOff x="0" y="0"/>
          <a:chExt cx="0" cy="0"/>
        </a:xfrm>
      </p:grpSpPr>
      <p:sp>
        <p:nvSpPr>
          <p:cNvPr id="7" name="Oval 6">
            <a:extLst>
              <a:ext uri="{FF2B5EF4-FFF2-40B4-BE49-F238E27FC236}">
                <a16:creationId xmlns:a16="http://schemas.microsoft.com/office/drawing/2014/main" id="{E57989ED-9663-5033-AA83-267069FC5CEE}"/>
              </a:ext>
              <a:ext uri="{C183D7F6-B498-43B3-948B-1728B52AA6E4}">
                <adec:decorative xmlns:adec="http://schemas.microsoft.com/office/drawing/2017/decorative" val="1"/>
              </a:ext>
            </a:extLst>
          </p:cNvPr>
          <p:cNvSpPr>
            <a:spLocks noChangeAspect="1"/>
          </p:cNvSpPr>
          <p:nvPr userDrawn="1"/>
        </p:nvSpPr>
        <p:spPr>
          <a:xfrm>
            <a:off x="5303845" y="5427212"/>
            <a:ext cx="1080000" cy="1080000"/>
          </a:xfrm>
          <a:prstGeom prst="ellipse">
            <a:avLst/>
          </a:prstGeom>
          <a:gradFill flip="none" rotWithShape="1">
            <a:gsLst>
              <a:gs pos="100000">
                <a:schemeClr val="bg2">
                  <a:lumMod val="50000"/>
                  <a:lumOff val="50000"/>
                </a:schemeClr>
              </a:gs>
              <a:gs pos="60000">
                <a:schemeClr val="bg2">
                  <a:lumMod val="100000"/>
                </a:schemeClr>
              </a:gs>
            </a:gsLst>
            <a:path path="circle">
              <a:fillToRect l="100000" b="100000"/>
            </a:path>
            <a:tileRect t="-100000" r="-100000"/>
          </a:gradFill>
          <a:ln>
            <a:noFill/>
          </a:ln>
          <a:effectLst>
            <a:innerShdw blurRad="254000" dist="127000" dir="2700000">
              <a:schemeClr val="accent1">
                <a:lumMod val="60000"/>
                <a:lumOff val="40000"/>
                <a:alpha val="40000"/>
              </a:schemeClr>
            </a:innerShdw>
            <a:softEdge rad="0"/>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2" name="Title 1">
            <a:extLst>
              <a:ext uri="{FF2B5EF4-FFF2-40B4-BE49-F238E27FC236}">
                <a16:creationId xmlns:a16="http://schemas.microsoft.com/office/drawing/2014/main" id="{B1A4B040-51E3-4DA0-B21D-EEE173E7536F}"/>
              </a:ext>
            </a:extLst>
          </p:cNvPr>
          <p:cNvSpPr>
            <a:spLocks noGrp="1"/>
          </p:cNvSpPr>
          <p:nvPr>
            <p:ph type="title" hasCustomPrompt="1"/>
          </p:nvPr>
        </p:nvSpPr>
        <p:spPr>
          <a:xfrm>
            <a:off x="549536" y="549274"/>
            <a:ext cx="5179330" cy="2841829"/>
          </a:xfrm>
        </p:spPr>
        <p:txBody>
          <a:bodyPr vert="horz" wrap="square" lIns="0" tIns="0" rIns="0" bIns="0" rtlCol="0" anchor="b" anchorCtr="0">
            <a:normAutofit/>
          </a:bodyPr>
          <a:lstStyle>
            <a:lvl1pPr>
              <a:defRPr lang="en-US" sz="5400" dirty="0"/>
            </a:lvl1pPr>
          </a:lstStyle>
          <a:p>
            <a:pPr lvl="0">
              <a:lnSpc>
                <a:spcPct val="100000"/>
              </a:lnSpc>
            </a:pPr>
            <a:r>
              <a:rPr lang="en-US" dirty="0"/>
              <a:t>Click to add title</a:t>
            </a:r>
          </a:p>
        </p:txBody>
      </p:sp>
      <p:sp>
        <p:nvSpPr>
          <p:cNvPr id="3" name="Content Placeholder 2">
            <a:extLst>
              <a:ext uri="{FF2B5EF4-FFF2-40B4-BE49-F238E27FC236}">
                <a16:creationId xmlns:a16="http://schemas.microsoft.com/office/drawing/2014/main" id="{F8A2CD90-429B-4A55-B6C8-DD6CE6994118}"/>
              </a:ext>
            </a:extLst>
          </p:cNvPr>
          <p:cNvSpPr>
            <a:spLocks noGrp="1"/>
          </p:cNvSpPr>
          <p:nvPr>
            <p:ph idx="1" hasCustomPrompt="1"/>
          </p:nvPr>
        </p:nvSpPr>
        <p:spPr>
          <a:xfrm>
            <a:off x="549537" y="3646704"/>
            <a:ext cx="5179330" cy="2706160"/>
          </a:xfrm>
        </p:spPr>
        <p:txBody>
          <a:bodyPr>
            <a:normAutofit/>
          </a:bodyPr>
          <a:lstStyle>
            <a:lvl1pPr marL="0" indent="0">
              <a:spcBef>
                <a:spcPts val="1000"/>
              </a:spcBef>
              <a:buNone/>
              <a:defRPr sz="1800">
                <a:solidFill>
                  <a:schemeClr val="tx1"/>
                </a:solidFill>
              </a:defRPr>
            </a:lvl1pPr>
            <a:lvl2pPr marL="457200" indent="0">
              <a:spcBef>
                <a:spcPts val="1000"/>
              </a:spcBef>
              <a:buNone/>
              <a:defRPr sz="1200">
                <a:solidFill>
                  <a:schemeClr val="tx1"/>
                </a:solidFill>
              </a:defRPr>
            </a:lvl2pPr>
            <a:lvl3pPr marL="914400" indent="0">
              <a:spcBef>
                <a:spcPts val="1000"/>
              </a:spcBef>
              <a:buNone/>
              <a:defRPr sz="1200">
                <a:solidFill>
                  <a:schemeClr val="tx1"/>
                </a:solidFill>
              </a:defRPr>
            </a:lvl3pPr>
            <a:lvl4pPr marL="1371600" indent="0">
              <a:spcBef>
                <a:spcPts val="1000"/>
              </a:spcBef>
              <a:buNone/>
              <a:defRPr sz="1200">
                <a:solidFill>
                  <a:schemeClr val="tx1"/>
                </a:solidFill>
              </a:defRPr>
            </a:lvl4pPr>
            <a:lvl5pPr marL="1828800" indent="0">
              <a:spcBef>
                <a:spcPts val="1000"/>
              </a:spcBef>
              <a:buNone/>
              <a:defRPr sz="1200">
                <a:solidFill>
                  <a:schemeClr val="tx1"/>
                </a:solidFill>
              </a:defRPr>
            </a:lvl5pPr>
          </a:lstStyle>
          <a:p>
            <a:pPr lvl="0"/>
            <a:r>
              <a:rPr lang="en-US" dirty="0"/>
              <a:t>Click to add content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0" name="Picture Placeholder 19">
            <a:extLst>
              <a:ext uri="{FF2B5EF4-FFF2-40B4-BE49-F238E27FC236}">
                <a16:creationId xmlns:a16="http://schemas.microsoft.com/office/drawing/2014/main" id="{5392876F-0BBD-F80A-DE7F-8831AD3BF353}"/>
              </a:ext>
            </a:extLst>
          </p:cNvPr>
          <p:cNvSpPr>
            <a:spLocks noGrp="1"/>
          </p:cNvSpPr>
          <p:nvPr>
            <p:ph type="pic" sz="quarter" idx="13" hasCustomPrompt="1"/>
          </p:nvPr>
        </p:nvSpPr>
        <p:spPr>
          <a:xfrm>
            <a:off x="5926138" y="549275"/>
            <a:ext cx="5654675" cy="5788025"/>
          </a:xfrm>
        </p:spPr>
        <p:txBody>
          <a:bodyPr>
            <a:normAutofit/>
          </a:bodyPr>
          <a:lstStyle>
            <a:lvl1pPr marL="0" indent="0" algn="ctr">
              <a:buNone/>
              <a:defRPr sz="2000">
                <a:solidFill>
                  <a:schemeClr val="tx1"/>
                </a:solidFill>
              </a:defRPr>
            </a:lvl1pPr>
          </a:lstStyle>
          <a:p>
            <a:r>
              <a:rPr lang="en-US" dirty="0"/>
              <a:t>Click icon to insert picture</a:t>
            </a:r>
          </a:p>
        </p:txBody>
      </p:sp>
      <p:grpSp>
        <p:nvGrpSpPr>
          <p:cNvPr id="9" name="Group 8">
            <a:extLst>
              <a:ext uri="{FF2B5EF4-FFF2-40B4-BE49-F238E27FC236}">
                <a16:creationId xmlns:a16="http://schemas.microsoft.com/office/drawing/2014/main" id="{64E08E8E-10CB-55BC-8AFF-E64C800B9F89}"/>
              </a:ext>
              <a:ext uri="{C183D7F6-B498-43B3-948B-1728B52AA6E4}">
                <adec:decorative xmlns:adec="http://schemas.microsoft.com/office/drawing/2017/decorative" val="1"/>
              </a:ext>
            </a:extLst>
          </p:cNvPr>
          <p:cNvGrpSpPr/>
          <p:nvPr userDrawn="1"/>
        </p:nvGrpSpPr>
        <p:grpSpPr>
          <a:xfrm>
            <a:off x="594036" y="5610392"/>
            <a:ext cx="667802" cy="631474"/>
            <a:chOff x="10478914" y="1506691"/>
            <a:chExt cx="667802" cy="631474"/>
          </a:xfrm>
        </p:grpSpPr>
        <p:sp>
          <p:nvSpPr>
            <p:cNvPr id="10" name="Freeform: Shape 15">
              <a:extLst>
                <a:ext uri="{FF2B5EF4-FFF2-40B4-BE49-F238E27FC236}">
                  <a16:creationId xmlns:a16="http://schemas.microsoft.com/office/drawing/2014/main" id="{B439260B-AC6B-1C83-1A63-058A7E7EFCC9}"/>
                </a:ext>
              </a:extLst>
            </p:cNvPr>
            <p:cNvSpPr>
              <a:spLocks noChangeAspect="1"/>
            </p:cNvSpPr>
            <p:nvPr/>
          </p:nvSpPr>
          <p:spPr>
            <a:xfrm rot="8100000">
              <a:off x="10606715" y="1506691"/>
              <a:ext cx="540001" cy="631474"/>
            </a:xfrm>
            <a:custGeom>
              <a:avLst/>
              <a:gdLst>
                <a:gd name="connsiteX0" fmla="*/ 540000 w 1080000"/>
                <a:gd name="connsiteY0" fmla="*/ 0 h 1262947"/>
                <a:gd name="connsiteX1" fmla="*/ 1080000 w 1080000"/>
                <a:gd name="connsiteY1" fmla="*/ 931034 h 1262947"/>
                <a:gd name="connsiteX2" fmla="*/ 1064374 w 1080000"/>
                <a:gd name="connsiteY2" fmla="*/ 931034 h 1262947"/>
                <a:gd name="connsiteX3" fmla="*/ 1069029 w 1080000"/>
                <a:gd name="connsiteY3" fmla="*/ 938533 h 1262947"/>
                <a:gd name="connsiteX4" fmla="*/ 1080000 w 1080000"/>
                <a:gd name="connsiteY4" fmla="*/ 992947 h 1262947"/>
                <a:gd name="connsiteX5" fmla="*/ 540000 w 1080000"/>
                <a:gd name="connsiteY5" fmla="*/ 1262947 h 1262947"/>
                <a:gd name="connsiteX6" fmla="*/ 0 w 1080000"/>
                <a:gd name="connsiteY6" fmla="*/ 992947 h 1262947"/>
                <a:gd name="connsiteX7" fmla="*/ 10971 w 1080000"/>
                <a:gd name="connsiteY7" fmla="*/ 938533 h 1262947"/>
                <a:gd name="connsiteX8" fmla="*/ 15626 w 1080000"/>
                <a:gd name="connsiteY8" fmla="*/ 931034 h 1262947"/>
                <a:gd name="connsiteX9" fmla="*/ 0 w 1080000"/>
                <a:gd name="connsiteY9" fmla="*/ 931034 h 1262947"/>
                <a:gd name="connsiteX0" fmla="*/ 540000 w 1080000"/>
                <a:gd name="connsiteY0" fmla="*/ 0 h 1262947"/>
                <a:gd name="connsiteX1" fmla="*/ 1080000 w 1080000"/>
                <a:gd name="connsiteY1" fmla="*/ 931034 h 1262947"/>
                <a:gd name="connsiteX2" fmla="*/ 1064374 w 1080000"/>
                <a:gd name="connsiteY2" fmla="*/ 931034 h 1262947"/>
                <a:gd name="connsiteX3" fmla="*/ 1069029 w 1080000"/>
                <a:gd name="connsiteY3" fmla="*/ 938533 h 1262947"/>
                <a:gd name="connsiteX4" fmla="*/ 1080000 w 1080000"/>
                <a:gd name="connsiteY4" fmla="*/ 992947 h 1262947"/>
                <a:gd name="connsiteX5" fmla="*/ 540000 w 1080000"/>
                <a:gd name="connsiteY5" fmla="*/ 1262947 h 1262947"/>
                <a:gd name="connsiteX6" fmla="*/ 0 w 1080000"/>
                <a:gd name="connsiteY6" fmla="*/ 992947 h 1262947"/>
                <a:gd name="connsiteX7" fmla="*/ 10971 w 1080000"/>
                <a:gd name="connsiteY7" fmla="*/ 938533 h 1262947"/>
                <a:gd name="connsiteX8" fmla="*/ 15626 w 1080000"/>
                <a:gd name="connsiteY8" fmla="*/ 931034 h 1262947"/>
                <a:gd name="connsiteX9" fmla="*/ 540000 w 1080000"/>
                <a:gd name="connsiteY9" fmla="*/ 0 h 1262947"/>
                <a:gd name="connsiteX0" fmla="*/ 540000 w 1080000"/>
                <a:gd name="connsiteY0" fmla="*/ 0 h 1262947"/>
                <a:gd name="connsiteX1" fmla="*/ 1064374 w 1080000"/>
                <a:gd name="connsiteY1" fmla="*/ 931034 h 1262947"/>
                <a:gd name="connsiteX2" fmla="*/ 1069029 w 1080000"/>
                <a:gd name="connsiteY2" fmla="*/ 938533 h 1262947"/>
                <a:gd name="connsiteX3" fmla="*/ 1080000 w 1080000"/>
                <a:gd name="connsiteY3" fmla="*/ 992947 h 1262947"/>
                <a:gd name="connsiteX4" fmla="*/ 540000 w 1080000"/>
                <a:gd name="connsiteY4" fmla="*/ 1262947 h 1262947"/>
                <a:gd name="connsiteX5" fmla="*/ 0 w 1080000"/>
                <a:gd name="connsiteY5" fmla="*/ 992947 h 1262947"/>
                <a:gd name="connsiteX6" fmla="*/ 10971 w 1080000"/>
                <a:gd name="connsiteY6" fmla="*/ 938533 h 1262947"/>
                <a:gd name="connsiteX7" fmla="*/ 15626 w 1080000"/>
                <a:gd name="connsiteY7" fmla="*/ 931034 h 1262947"/>
                <a:gd name="connsiteX8" fmla="*/ 540000 w 1080000"/>
                <a:gd name="connsiteY8" fmla="*/ 0 h 12629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80000" h="1262947">
                  <a:moveTo>
                    <a:pt x="540000" y="0"/>
                  </a:moveTo>
                  <a:lnTo>
                    <a:pt x="1064374" y="931034"/>
                  </a:lnTo>
                  <a:lnTo>
                    <a:pt x="1069029" y="938533"/>
                  </a:lnTo>
                  <a:cubicBezTo>
                    <a:pt x="1076223" y="956109"/>
                    <a:pt x="1080000" y="974307"/>
                    <a:pt x="1080000" y="992947"/>
                  </a:cubicBezTo>
                  <a:cubicBezTo>
                    <a:pt x="1080000" y="1142064"/>
                    <a:pt x="838234" y="1262947"/>
                    <a:pt x="540000" y="1262947"/>
                  </a:cubicBezTo>
                  <a:cubicBezTo>
                    <a:pt x="241766" y="1262947"/>
                    <a:pt x="0" y="1142064"/>
                    <a:pt x="0" y="992947"/>
                  </a:cubicBezTo>
                  <a:cubicBezTo>
                    <a:pt x="0" y="974307"/>
                    <a:pt x="3778" y="956109"/>
                    <a:pt x="10971" y="938533"/>
                  </a:cubicBezTo>
                  <a:lnTo>
                    <a:pt x="15626" y="931034"/>
                  </a:lnTo>
                  <a:lnTo>
                    <a:pt x="540000" y="0"/>
                  </a:lnTo>
                  <a:close/>
                </a:path>
              </a:pathLst>
            </a:custGeom>
            <a:gradFill>
              <a:gsLst>
                <a:gs pos="60000">
                  <a:schemeClr val="bg2">
                    <a:lumMod val="90000"/>
                    <a:lumOff val="10000"/>
                  </a:schemeClr>
                </a:gs>
                <a:gs pos="30000">
                  <a:schemeClr val="bg2">
                    <a:lumMod val="90000"/>
                    <a:lumOff val="10000"/>
                  </a:schemeClr>
                </a:gs>
                <a:gs pos="40000">
                  <a:schemeClr val="bg2">
                    <a:lumMod val="80000"/>
                    <a:lumOff val="20000"/>
                  </a:schemeClr>
                </a:gs>
                <a:gs pos="100000">
                  <a:schemeClr val="bg2"/>
                </a:gs>
              </a:gsLst>
              <a:lin ang="600000" scaled="0"/>
            </a:gradFill>
            <a:ln>
              <a:noFill/>
            </a:ln>
            <a:effectLst>
              <a:innerShdw blurRad="101600" dist="50800" dir="7320000">
                <a:schemeClr val="accent1">
                  <a:lumMod val="60000"/>
                  <a:lumOff val="40000"/>
                  <a:alpha val="2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11" name="Oval 10">
              <a:extLst>
                <a:ext uri="{FF2B5EF4-FFF2-40B4-BE49-F238E27FC236}">
                  <a16:creationId xmlns:a16="http://schemas.microsoft.com/office/drawing/2014/main" id="{4ADD32DC-9BAF-DA32-4E29-A6D403E04377}"/>
                </a:ext>
              </a:extLst>
            </p:cNvPr>
            <p:cNvSpPr/>
            <p:nvPr/>
          </p:nvSpPr>
          <p:spPr>
            <a:xfrm rot="13500000">
              <a:off x="10613915" y="1424627"/>
              <a:ext cx="270000" cy="540001"/>
            </a:xfrm>
            <a:prstGeom prst="ellipse">
              <a:avLst/>
            </a:prstGeom>
            <a:solidFill>
              <a:schemeClr val="bg2">
                <a:lumMod val="90000"/>
                <a:lumOff val="10000"/>
              </a:schemeClr>
            </a:solidFill>
            <a:ln>
              <a:noFill/>
            </a:ln>
            <a:effectLst>
              <a:innerShdw blurRad="1270000" dist="2540000">
                <a:schemeClr val="accent1">
                  <a:lumMod val="60000"/>
                  <a:lumOff val="40000"/>
                  <a:alpha val="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grpSp>
      <p:grpSp>
        <p:nvGrpSpPr>
          <p:cNvPr id="12" name="Group 11">
            <a:extLst>
              <a:ext uri="{FF2B5EF4-FFF2-40B4-BE49-F238E27FC236}">
                <a16:creationId xmlns:a16="http://schemas.microsoft.com/office/drawing/2014/main" id="{3BDBC526-6DCD-4FF6-8395-D8C22E46E527}"/>
              </a:ext>
              <a:ext uri="{C183D7F6-B498-43B3-948B-1728B52AA6E4}">
                <adec:decorative xmlns:adec="http://schemas.microsoft.com/office/drawing/2017/decorative" val="1"/>
              </a:ext>
            </a:extLst>
          </p:cNvPr>
          <p:cNvGrpSpPr/>
          <p:nvPr/>
        </p:nvGrpSpPr>
        <p:grpSpPr>
          <a:xfrm>
            <a:off x="613998" y="5334748"/>
            <a:ext cx="678135" cy="990000"/>
            <a:chOff x="10490969" y="1448827"/>
            <a:chExt cx="678135" cy="990000"/>
          </a:xfrm>
        </p:grpSpPr>
        <p:sp>
          <p:nvSpPr>
            <p:cNvPr id="13" name="Freeform: Shape 12">
              <a:extLst>
                <a:ext uri="{FF2B5EF4-FFF2-40B4-BE49-F238E27FC236}">
                  <a16:creationId xmlns:a16="http://schemas.microsoft.com/office/drawing/2014/main" id="{02ECB475-568C-47AC-B16D-2E202DEB2DE0}"/>
                </a:ext>
              </a:extLst>
            </p:cNvPr>
            <p:cNvSpPr>
              <a:spLocks noChangeAspect="1"/>
            </p:cNvSpPr>
            <p:nvPr/>
          </p:nvSpPr>
          <p:spPr>
            <a:xfrm rot="2700000" flipH="1" flipV="1">
              <a:off x="10268976" y="1743588"/>
              <a:ext cx="926985" cy="463493"/>
            </a:xfrm>
            <a:custGeom>
              <a:avLst/>
              <a:gdLst>
                <a:gd name="connsiteX0" fmla="*/ 1329373 w 2658746"/>
                <a:gd name="connsiteY0" fmla="*/ 0 h 1329373"/>
                <a:gd name="connsiteX1" fmla="*/ 2658746 w 2658746"/>
                <a:gd name="connsiteY1" fmla="*/ 1329373 h 1329373"/>
                <a:gd name="connsiteX2" fmla="*/ 1994059 w 2658746"/>
                <a:gd name="connsiteY2" fmla="*/ 1329373 h 1329373"/>
                <a:gd name="connsiteX3" fmla="*/ 1329373 w 2658746"/>
                <a:gd name="connsiteY3" fmla="*/ 664687 h 1329373"/>
                <a:gd name="connsiteX4" fmla="*/ 664687 w 2658746"/>
                <a:gd name="connsiteY4" fmla="*/ 1329373 h 1329373"/>
                <a:gd name="connsiteX5" fmla="*/ 0 w 2658746"/>
                <a:gd name="connsiteY5" fmla="*/ 1329373 h 1329373"/>
                <a:gd name="connsiteX6" fmla="*/ 1329373 w 2658746"/>
                <a:gd name="connsiteY6" fmla="*/ 0 h 1329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58746" h="1329373">
                  <a:moveTo>
                    <a:pt x="1329373" y="0"/>
                  </a:moveTo>
                  <a:cubicBezTo>
                    <a:pt x="2063565" y="0"/>
                    <a:pt x="2658746" y="595181"/>
                    <a:pt x="2658746" y="1329373"/>
                  </a:cubicBezTo>
                  <a:lnTo>
                    <a:pt x="1994059" y="1329373"/>
                  </a:lnTo>
                  <a:cubicBezTo>
                    <a:pt x="1994059" y="962277"/>
                    <a:pt x="1696469" y="664687"/>
                    <a:pt x="1329373" y="664687"/>
                  </a:cubicBezTo>
                  <a:cubicBezTo>
                    <a:pt x="962277" y="664687"/>
                    <a:pt x="664687" y="962277"/>
                    <a:pt x="664687" y="1329373"/>
                  </a:cubicBezTo>
                  <a:lnTo>
                    <a:pt x="0" y="1329373"/>
                  </a:lnTo>
                  <a:cubicBezTo>
                    <a:pt x="0" y="595181"/>
                    <a:pt x="595181" y="0"/>
                    <a:pt x="1329373" y="0"/>
                  </a:cubicBezTo>
                  <a:close/>
                </a:path>
              </a:pathLst>
            </a:custGeom>
            <a:solidFill>
              <a:schemeClr val="bg2"/>
            </a:solidFill>
            <a:ln>
              <a:noFill/>
            </a:ln>
            <a:effectLst>
              <a:innerShdw blurRad="127000" dist="50800" dir="13500000">
                <a:schemeClr val="accent1">
                  <a:lumMod val="40000"/>
                  <a:lumOff val="60000"/>
                  <a:alpha val="2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4" name="Oval 13">
              <a:extLst>
                <a:ext uri="{FF2B5EF4-FFF2-40B4-BE49-F238E27FC236}">
                  <a16:creationId xmlns:a16="http://schemas.microsoft.com/office/drawing/2014/main" id="{080D8764-525A-441E-B58F-068E82F09714}"/>
                </a:ext>
              </a:extLst>
            </p:cNvPr>
            <p:cNvSpPr/>
            <p:nvPr/>
          </p:nvSpPr>
          <p:spPr>
            <a:xfrm rot="8100000" flipH="1" flipV="1">
              <a:off x="11115555" y="1939340"/>
              <a:ext cx="53549" cy="233295"/>
            </a:xfrm>
            <a:prstGeom prst="ellipse">
              <a:avLst/>
            </a:prstGeom>
            <a:solidFill>
              <a:schemeClr val="bg2">
                <a:lumMod val="90000"/>
                <a:lumOff val="10000"/>
              </a:schemeClr>
            </a:solidFill>
            <a:ln>
              <a:noFill/>
            </a:ln>
            <a:effectLst>
              <a:innerShdw blurRad="63500" dist="2540000">
                <a:schemeClr val="accent1">
                  <a:lumMod val="60000"/>
                  <a:lumOff val="40000"/>
                  <a:alpha val="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15" name="Oval 14">
              <a:extLst>
                <a:ext uri="{FF2B5EF4-FFF2-40B4-BE49-F238E27FC236}">
                  <a16:creationId xmlns:a16="http://schemas.microsoft.com/office/drawing/2014/main" id="{11196109-6F2B-4738-B2FC-2CCC753AABD4}"/>
                </a:ext>
              </a:extLst>
            </p:cNvPr>
            <p:cNvSpPr/>
            <p:nvPr/>
          </p:nvSpPr>
          <p:spPr>
            <a:xfrm rot="8100000" flipH="1" flipV="1">
              <a:off x="10625042" y="1448827"/>
              <a:ext cx="53549" cy="233295"/>
            </a:xfrm>
            <a:prstGeom prst="ellipse">
              <a:avLst/>
            </a:prstGeom>
            <a:solidFill>
              <a:schemeClr val="bg2">
                <a:lumMod val="90000"/>
                <a:lumOff val="10000"/>
              </a:schemeClr>
            </a:solidFill>
            <a:ln>
              <a:noFill/>
            </a:ln>
            <a:effectLst>
              <a:innerShdw blurRad="63500" dist="2540000">
                <a:schemeClr val="accent1">
                  <a:lumMod val="60000"/>
                  <a:lumOff val="40000"/>
                  <a:alpha val="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16" name="Freeform: Shape 15">
              <a:extLst>
                <a:ext uri="{FF2B5EF4-FFF2-40B4-BE49-F238E27FC236}">
                  <a16:creationId xmlns:a16="http://schemas.microsoft.com/office/drawing/2014/main" id="{F7E468C2-69B8-470B-85E3-801A3CB1D7E2}"/>
                </a:ext>
              </a:extLst>
            </p:cNvPr>
            <p:cNvSpPr>
              <a:spLocks noChangeAspect="1"/>
            </p:cNvSpPr>
            <p:nvPr/>
          </p:nvSpPr>
          <p:spPr>
            <a:xfrm rot="2700000" flipH="1" flipV="1">
              <a:off x="10292519" y="1686748"/>
              <a:ext cx="926985" cy="530086"/>
            </a:xfrm>
            <a:custGeom>
              <a:avLst/>
              <a:gdLst>
                <a:gd name="connsiteX0" fmla="*/ 1329373 w 2658746"/>
                <a:gd name="connsiteY0" fmla="*/ 0 h 1329373"/>
                <a:gd name="connsiteX1" fmla="*/ 2658746 w 2658746"/>
                <a:gd name="connsiteY1" fmla="*/ 1329373 h 1329373"/>
                <a:gd name="connsiteX2" fmla="*/ 1994059 w 2658746"/>
                <a:gd name="connsiteY2" fmla="*/ 1329373 h 1329373"/>
                <a:gd name="connsiteX3" fmla="*/ 1329373 w 2658746"/>
                <a:gd name="connsiteY3" fmla="*/ 664687 h 1329373"/>
                <a:gd name="connsiteX4" fmla="*/ 664687 w 2658746"/>
                <a:gd name="connsiteY4" fmla="*/ 1329373 h 1329373"/>
                <a:gd name="connsiteX5" fmla="*/ 0 w 2658746"/>
                <a:gd name="connsiteY5" fmla="*/ 1329373 h 1329373"/>
                <a:gd name="connsiteX6" fmla="*/ 1329373 w 2658746"/>
                <a:gd name="connsiteY6" fmla="*/ 0 h 1329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58746" h="1329373">
                  <a:moveTo>
                    <a:pt x="1329373" y="0"/>
                  </a:moveTo>
                  <a:cubicBezTo>
                    <a:pt x="2063565" y="0"/>
                    <a:pt x="2658746" y="595181"/>
                    <a:pt x="2658746" y="1329373"/>
                  </a:cubicBezTo>
                  <a:lnTo>
                    <a:pt x="1994059" y="1329373"/>
                  </a:lnTo>
                  <a:cubicBezTo>
                    <a:pt x="1994059" y="962277"/>
                    <a:pt x="1696469" y="664687"/>
                    <a:pt x="1329373" y="664687"/>
                  </a:cubicBezTo>
                  <a:cubicBezTo>
                    <a:pt x="962277" y="664687"/>
                    <a:pt x="664687" y="962277"/>
                    <a:pt x="664687" y="1329373"/>
                  </a:cubicBezTo>
                  <a:lnTo>
                    <a:pt x="0" y="1329373"/>
                  </a:lnTo>
                  <a:cubicBezTo>
                    <a:pt x="0" y="595181"/>
                    <a:pt x="595181" y="0"/>
                    <a:pt x="1329373" y="0"/>
                  </a:cubicBezTo>
                  <a:close/>
                </a:path>
              </a:pathLst>
            </a:custGeom>
            <a:solidFill>
              <a:schemeClr val="bg2">
                <a:lumMod val="50000"/>
                <a:lumOff val="50000"/>
                <a:alpha val="20000"/>
              </a:schemeClr>
            </a:solidFill>
            <a:ln>
              <a:noFill/>
            </a:ln>
            <a:effectLst>
              <a:softEdge rad="1016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grpSp>
      <p:sp>
        <p:nvSpPr>
          <p:cNvPr id="4" name="Date Placeholder 3">
            <a:extLst>
              <a:ext uri="{FF2B5EF4-FFF2-40B4-BE49-F238E27FC236}">
                <a16:creationId xmlns:a16="http://schemas.microsoft.com/office/drawing/2014/main" id="{4D4EE704-5DCA-484E-85E0-0E3A7B1C5046}"/>
              </a:ext>
            </a:extLst>
          </p:cNvPr>
          <p:cNvSpPr>
            <a:spLocks noGrp="1"/>
          </p:cNvSpPr>
          <p:nvPr>
            <p:ph type="dt" sz="half" idx="10"/>
          </p:nvPr>
        </p:nvSpPr>
        <p:spPr/>
        <p:txBody>
          <a:bodyPr/>
          <a:lstStyle/>
          <a:p>
            <a:r>
              <a:rPr lang="en-US"/>
              <a:t>20XX</a:t>
            </a:r>
            <a:endParaRPr lang="en-US" dirty="0"/>
          </a:p>
        </p:txBody>
      </p:sp>
      <p:sp>
        <p:nvSpPr>
          <p:cNvPr id="5" name="Footer Placeholder 4">
            <a:extLst>
              <a:ext uri="{FF2B5EF4-FFF2-40B4-BE49-F238E27FC236}">
                <a16:creationId xmlns:a16="http://schemas.microsoft.com/office/drawing/2014/main" id="{4CA69B66-1C18-44A2-93F7-97DED26F24AB}"/>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7E44B5A0-66FA-433A-8DC5-C097C63B4DFC}"/>
              </a:ext>
            </a:extLst>
          </p:cNvPr>
          <p:cNvSpPr>
            <a:spLocks noGrp="1"/>
          </p:cNvSpPr>
          <p:nvPr>
            <p:ph type="sldNum" sz="quarter" idx="12"/>
          </p:nvPr>
        </p:nvSpPr>
        <p:spPr/>
        <p:txBody>
          <a:bodyPr/>
          <a:lstStyle/>
          <a:p>
            <a:fld id="{DBA1B0FB-D917-4C8C-928F-313BD683BF39}" type="slidenum">
              <a:rPr lang="en-US" smtClean="0"/>
              <a:t>‹#›</a:t>
            </a:fld>
            <a:endParaRPr lang="en-US" dirty="0"/>
          </a:p>
        </p:txBody>
      </p:sp>
    </p:spTree>
    <p:extLst>
      <p:ext uri="{BB962C8B-B14F-4D97-AF65-F5344CB8AC3E}">
        <p14:creationId xmlns:p14="http://schemas.microsoft.com/office/powerpoint/2010/main" val="394073918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grpSp>
        <p:nvGrpSpPr>
          <p:cNvPr id="12" name="Group 11">
            <a:extLst>
              <a:ext uri="{FF2B5EF4-FFF2-40B4-BE49-F238E27FC236}">
                <a16:creationId xmlns:a16="http://schemas.microsoft.com/office/drawing/2014/main" id="{3BDBC526-6DCD-4FF6-8395-D8C22E46E527}"/>
              </a:ext>
            </a:extLst>
          </p:cNvPr>
          <p:cNvGrpSpPr/>
          <p:nvPr/>
        </p:nvGrpSpPr>
        <p:grpSpPr>
          <a:xfrm>
            <a:off x="613998" y="5334748"/>
            <a:ext cx="678135" cy="990000"/>
            <a:chOff x="10490969" y="1448827"/>
            <a:chExt cx="678135" cy="990000"/>
          </a:xfrm>
        </p:grpSpPr>
        <p:sp>
          <p:nvSpPr>
            <p:cNvPr id="13" name="Freeform: Shape 12">
              <a:extLst>
                <a:ext uri="{FF2B5EF4-FFF2-40B4-BE49-F238E27FC236}">
                  <a16:creationId xmlns:a16="http://schemas.microsoft.com/office/drawing/2014/main" id="{02ECB475-568C-47AC-B16D-2E202DEB2DE0}"/>
                </a:ext>
              </a:extLst>
            </p:cNvPr>
            <p:cNvSpPr>
              <a:spLocks noChangeAspect="1"/>
            </p:cNvSpPr>
            <p:nvPr/>
          </p:nvSpPr>
          <p:spPr>
            <a:xfrm rot="2700000" flipH="1" flipV="1">
              <a:off x="10268976" y="1743588"/>
              <a:ext cx="926985" cy="463493"/>
            </a:xfrm>
            <a:custGeom>
              <a:avLst/>
              <a:gdLst>
                <a:gd name="connsiteX0" fmla="*/ 1329373 w 2658746"/>
                <a:gd name="connsiteY0" fmla="*/ 0 h 1329373"/>
                <a:gd name="connsiteX1" fmla="*/ 2658746 w 2658746"/>
                <a:gd name="connsiteY1" fmla="*/ 1329373 h 1329373"/>
                <a:gd name="connsiteX2" fmla="*/ 1994059 w 2658746"/>
                <a:gd name="connsiteY2" fmla="*/ 1329373 h 1329373"/>
                <a:gd name="connsiteX3" fmla="*/ 1329373 w 2658746"/>
                <a:gd name="connsiteY3" fmla="*/ 664687 h 1329373"/>
                <a:gd name="connsiteX4" fmla="*/ 664687 w 2658746"/>
                <a:gd name="connsiteY4" fmla="*/ 1329373 h 1329373"/>
                <a:gd name="connsiteX5" fmla="*/ 0 w 2658746"/>
                <a:gd name="connsiteY5" fmla="*/ 1329373 h 1329373"/>
                <a:gd name="connsiteX6" fmla="*/ 1329373 w 2658746"/>
                <a:gd name="connsiteY6" fmla="*/ 0 h 1329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58746" h="1329373">
                  <a:moveTo>
                    <a:pt x="1329373" y="0"/>
                  </a:moveTo>
                  <a:cubicBezTo>
                    <a:pt x="2063565" y="0"/>
                    <a:pt x="2658746" y="595181"/>
                    <a:pt x="2658746" y="1329373"/>
                  </a:cubicBezTo>
                  <a:lnTo>
                    <a:pt x="1994059" y="1329373"/>
                  </a:lnTo>
                  <a:cubicBezTo>
                    <a:pt x="1994059" y="962277"/>
                    <a:pt x="1696469" y="664687"/>
                    <a:pt x="1329373" y="664687"/>
                  </a:cubicBezTo>
                  <a:cubicBezTo>
                    <a:pt x="962277" y="664687"/>
                    <a:pt x="664687" y="962277"/>
                    <a:pt x="664687" y="1329373"/>
                  </a:cubicBezTo>
                  <a:lnTo>
                    <a:pt x="0" y="1329373"/>
                  </a:lnTo>
                  <a:cubicBezTo>
                    <a:pt x="0" y="595181"/>
                    <a:pt x="595181" y="0"/>
                    <a:pt x="1329373" y="0"/>
                  </a:cubicBezTo>
                  <a:close/>
                </a:path>
              </a:pathLst>
            </a:custGeom>
            <a:solidFill>
              <a:schemeClr val="bg2"/>
            </a:solidFill>
            <a:ln>
              <a:noFill/>
            </a:ln>
            <a:effectLst>
              <a:innerShdw blurRad="127000" dist="50800" dir="13500000">
                <a:schemeClr val="accent1">
                  <a:lumMod val="40000"/>
                  <a:lumOff val="60000"/>
                  <a:alpha val="2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4" name="Oval 13">
              <a:extLst>
                <a:ext uri="{FF2B5EF4-FFF2-40B4-BE49-F238E27FC236}">
                  <a16:creationId xmlns:a16="http://schemas.microsoft.com/office/drawing/2014/main" id="{080D8764-525A-441E-B58F-068E82F09714}"/>
                </a:ext>
              </a:extLst>
            </p:cNvPr>
            <p:cNvSpPr/>
            <p:nvPr/>
          </p:nvSpPr>
          <p:spPr>
            <a:xfrm rot="8100000" flipH="1" flipV="1">
              <a:off x="11115555" y="1939340"/>
              <a:ext cx="53549" cy="233295"/>
            </a:xfrm>
            <a:prstGeom prst="ellipse">
              <a:avLst/>
            </a:prstGeom>
            <a:solidFill>
              <a:schemeClr val="bg2">
                <a:lumMod val="90000"/>
                <a:lumOff val="10000"/>
              </a:schemeClr>
            </a:solidFill>
            <a:ln>
              <a:noFill/>
            </a:ln>
            <a:effectLst>
              <a:innerShdw blurRad="63500" dist="2540000">
                <a:schemeClr val="accent1">
                  <a:lumMod val="60000"/>
                  <a:lumOff val="40000"/>
                  <a:alpha val="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5" name="Oval 14">
              <a:extLst>
                <a:ext uri="{FF2B5EF4-FFF2-40B4-BE49-F238E27FC236}">
                  <a16:creationId xmlns:a16="http://schemas.microsoft.com/office/drawing/2014/main" id="{11196109-6F2B-4738-B2FC-2CCC753AABD4}"/>
                </a:ext>
              </a:extLst>
            </p:cNvPr>
            <p:cNvSpPr/>
            <p:nvPr/>
          </p:nvSpPr>
          <p:spPr>
            <a:xfrm rot="8100000" flipH="1" flipV="1">
              <a:off x="10625042" y="1448827"/>
              <a:ext cx="53549" cy="233295"/>
            </a:xfrm>
            <a:prstGeom prst="ellipse">
              <a:avLst/>
            </a:prstGeom>
            <a:solidFill>
              <a:schemeClr val="bg2">
                <a:lumMod val="90000"/>
                <a:lumOff val="10000"/>
              </a:schemeClr>
            </a:solidFill>
            <a:ln>
              <a:noFill/>
            </a:ln>
            <a:effectLst>
              <a:innerShdw blurRad="63500" dist="2540000">
                <a:schemeClr val="accent1">
                  <a:lumMod val="60000"/>
                  <a:lumOff val="40000"/>
                  <a:alpha val="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6" name="Freeform: Shape 15">
              <a:extLst>
                <a:ext uri="{FF2B5EF4-FFF2-40B4-BE49-F238E27FC236}">
                  <a16:creationId xmlns:a16="http://schemas.microsoft.com/office/drawing/2014/main" id="{F7E468C2-69B8-470B-85E3-801A3CB1D7E2}"/>
                </a:ext>
              </a:extLst>
            </p:cNvPr>
            <p:cNvSpPr>
              <a:spLocks noChangeAspect="1"/>
            </p:cNvSpPr>
            <p:nvPr/>
          </p:nvSpPr>
          <p:spPr>
            <a:xfrm rot="2700000" flipH="1" flipV="1">
              <a:off x="10292519" y="1686748"/>
              <a:ext cx="926985" cy="530086"/>
            </a:xfrm>
            <a:custGeom>
              <a:avLst/>
              <a:gdLst>
                <a:gd name="connsiteX0" fmla="*/ 1329373 w 2658746"/>
                <a:gd name="connsiteY0" fmla="*/ 0 h 1329373"/>
                <a:gd name="connsiteX1" fmla="*/ 2658746 w 2658746"/>
                <a:gd name="connsiteY1" fmla="*/ 1329373 h 1329373"/>
                <a:gd name="connsiteX2" fmla="*/ 1994059 w 2658746"/>
                <a:gd name="connsiteY2" fmla="*/ 1329373 h 1329373"/>
                <a:gd name="connsiteX3" fmla="*/ 1329373 w 2658746"/>
                <a:gd name="connsiteY3" fmla="*/ 664687 h 1329373"/>
                <a:gd name="connsiteX4" fmla="*/ 664687 w 2658746"/>
                <a:gd name="connsiteY4" fmla="*/ 1329373 h 1329373"/>
                <a:gd name="connsiteX5" fmla="*/ 0 w 2658746"/>
                <a:gd name="connsiteY5" fmla="*/ 1329373 h 1329373"/>
                <a:gd name="connsiteX6" fmla="*/ 1329373 w 2658746"/>
                <a:gd name="connsiteY6" fmla="*/ 0 h 1329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58746" h="1329373">
                  <a:moveTo>
                    <a:pt x="1329373" y="0"/>
                  </a:moveTo>
                  <a:cubicBezTo>
                    <a:pt x="2063565" y="0"/>
                    <a:pt x="2658746" y="595181"/>
                    <a:pt x="2658746" y="1329373"/>
                  </a:cubicBezTo>
                  <a:lnTo>
                    <a:pt x="1994059" y="1329373"/>
                  </a:lnTo>
                  <a:cubicBezTo>
                    <a:pt x="1994059" y="962277"/>
                    <a:pt x="1696469" y="664687"/>
                    <a:pt x="1329373" y="664687"/>
                  </a:cubicBezTo>
                  <a:cubicBezTo>
                    <a:pt x="962277" y="664687"/>
                    <a:pt x="664687" y="962277"/>
                    <a:pt x="664687" y="1329373"/>
                  </a:cubicBezTo>
                  <a:lnTo>
                    <a:pt x="0" y="1329373"/>
                  </a:lnTo>
                  <a:cubicBezTo>
                    <a:pt x="0" y="595181"/>
                    <a:pt x="595181" y="0"/>
                    <a:pt x="1329373" y="0"/>
                  </a:cubicBezTo>
                  <a:close/>
                </a:path>
              </a:pathLst>
            </a:custGeom>
            <a:solidFill>
              <a:schemeClr val="bg2">
                <a:lumMod val="50000"/>
                <a:lumOff val="50000"/>
                <a:alpha val="20000"/>
              </a:schemeClr>
            </a:solidFill>
            <a:ln>
              <a:noFill/>
            </a:ln>
            <a:effectLst>
              <a:softEdge rad="1016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grpSp>
      <p:sp>
        <p:nvSpPr>
          <p:cNvPr id="2" name="Title 1">
            <a:extLst>
              <a:ext uri="{FF2B5EF4-FFF2-40B4-BE49-F238E27FC236}">
                <a16:creationId xmlns:a16="http://schemas.microsoft.com/office/drawing/2014/main" id="{B1A4B040-51E3-4DA0-B21D-EEE173E7536F}"/>
              </a:ext>
            </a:extLst>
          </p:cNvPr>
          <p:cNvSpPr>
            <a:spLocks noGrp="1"/>
          </p:cNvSpPr>
          <p:nvPr>
            <p:ph type="title"/>
          </p:nvPr>
        </p:nvSpPr>
        <p:spPr>
          <a:xfrm>
            <a:off x="550862" y="549275"/>
            <a:ext cx="11091600" cy="1332000"/>
          </a:xfrm>
        </p:spPr>
        <p:txBody>
          <a:bodyPr vert="horz" wrap="square" lIns="0" tIns="0" rIns="0" bIns="0" rtlCol="0" anchor="t" anchorCtr="0">
            <a:normAutofit/>
          </a:bodyPr>
          <a:lstStyle>
            <a:lvl1pPr>
              <a:defRPr lang="en-US" dirty="0"/>
            </a:lvl1pPr>
          </a:lstStyle>
          <a:p>
            <a:pPr lvl="0">
              <a:lnSpc>
                <a:spcPct val="100000"/>
              </a:lnSpc>
            </a:pPr>
            <a:r>
              <a:rPr lang="en-US"/>
              <a:t>Click to edit Master title style</a:t>
            </a:r>
            <a:endParaRPr lang="en-US" dirty="0"/>
          </a:p>
        </p:txBody>
      </p:sp>
      <p:sp>
        <p:nvSpPr>
          <p:cNvPr id="3" name="Content Placeholder 2">
            <a:extLst>
              <a:ext uri="{FF2B5EF4-FFF2-40B4-BE49-F238E27FC236}">
                <a16:creationId xmlns:a16="http://schemas.microsoft.com/office/drawing/2014/main" id="{F8A2CD90-429B-4A55-B6C8-DD6CE6994118}"/>
              </a:ext>
            </a:extLst>
          </p:cNvPr>
          <p:cNvSpPr>
            <a:spLocks noGrp="1"/>
          </p:cNvSpPr>
          <p:nvPr>
            <p:ph idx="1"/>
          </p:nvPr>
        </p:nvSpPr>
        <p:spPr>
          <a:xfrm>
            <a:off x="550863" y="2113199"/>
            <a:ext cx="11090274" cy="39796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4D4EE704-5DCA-484E-85E0-0E3A7B1C5046}"/>
              </a:ext>
            </a:extLst>
          </p:cNvPr>
          <p:cNvSpPr>
            <a:spLocks noGrp="1"/>
          </p:cNvSpPr>
          <p:nvPr>
            <p:ph type="dt" sz="half" idx="10"/>
          </p:nvPr>
        </p:nvSpPr>
        <p:spPr/>
        <p:txBody>
          <a:bodyPr/>
          <a:lstStyle/>
          <a:p>
            <a:r>
              <a:rPr lang="en-US"/>
              <a:t>20XX</a:t>
            </a:r>
            <a:endParaRPr lang="en-US" dirty="0"/>
          </a:p>
        </p:txBody>
      </p:sp>
      <p:sp>
        <p:nvSpPr>
          <p:cNvPr id="5" name="Footer Placeholder 4">
            <a:extLst>
              <a:ext uri="{FF2B5EF4-FFF2-40B4-BE49-F238E27FC236}">
                <a16:creationId xmlns:a16="http://schemas.microsoft.com/office/drawing/2014/main" id="{4CA69B66-1C18-44A2-93F7-97DED26F24AB}"/>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7E44B5A0-66FA-433A-8DC5-C097C63B4DFC}"/>
              </a:ext>
            </a:extLst>
          </p:cNvPr>
          <p:cNvSpPr>
            <a:spLocks noGrp="1"/>
          </p:cNvSpPr>
          <p:nvPr>
            <p:ph type="sldNum" sz="quarter" idx="12"/>
          </p:nvPr>
        </p:nvSpPr>
        <p:spPr/>
        <p:txBody>
          <a:bodyPr/>
          <a:lstStyle/>
          <a:p>
            <a:fld id="{DBA1B0FB-D917-4C8C-928F-313BD683BF39}" type="slidenum">
              <a:rPr lang="en-US" smtClean="0"/>
              <a:pPr/>
              <a:t>‹#›</a:t>
            </a:fld>
            <a:endParaRPr lang="en-US" dirty="0"/>
          </a:p>
        </p:txBody>
      </p:sp>
    </p:spTree>
    <p:extLst>
      <p:ext uri="{BB962C8B-B14F-4D97-AF65-F5344CB8AC3E}">
        <p14:creationId xmlns:p14="http://schemas.microsoft.com/office/powerpoint/2010/main" val="2632234630"/>
      </p:ext>
    </p:extLst>
  </p:cSld>
  <p:clrMapOvr>
    <a:masterClrMapping/>
  </p:clrMapOvr>
  <p:hf sldNum="0" hdr="0" ftr="0" dt="0"/>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grpSp>
        <p:nvGrpSpPr>
          <p:cNvPr id="48" name="Group 47">
            <a:extLst>
              <a:ext uri="{FF2B5EF4-FFF2-40B4-BE49-F238E27FC236}">
                <a16:creationId xmlns:a16="http://schemas.microsoft.com/office/drawing/2014/main" id="{4644CBB8-40B8-42F8-9172-07A476341DDA}"/>
              </a:ext>
            </a:extLst>
          </p:cNvPr>
          <p:cNvGrpSpPr/>
          <p:nvPr/>
        </p:nvGrpSpPr>
        <p:grpSpPr>
          <a:xfrm>
            <a:off x="356481" y="879007"/>
            <a:ext cx="734257" cy="760506"/>
            <a:chOff x="5243759" y="1363788"/>
            <a:chExt cx="734257" cy="760506"/>
          </a:xfrm>
        </p:grpSpPr>
        <p:sp>
          <p:nvSpPr>
            <p:cNvPr id="49" name="Freeform 5">
              <a:extLst>
                <a:ext uri="{FF2B5EF4-FFF2-40B4-BE49-F238E27FC236}">
                  <a16:creationId xmlns:a16="http://schemas.microsoft.com/office/drawing/2014/main" id="{35CE073E-302A-4AA7-98C7-8667DDDCFA18}"/>
                </a:ext>
              </a:extLst>
            </p:cNvPr>
            <p:cNvSpPr>
              <a:spLocks/>
            </p:cNvSpPr>
            <p:nvPr/>
          </p:nvSpPr>
          <p:spPr bwMode="auto">
            <a:xfrm rot="1800000">
              <a:off x="5356930" y="1363788"/>
              <a:ext cx="621086" cy="364601"/>
            </a:xfrm>
            <a:custGeom>
              <a:avLst/>
              <a:gdLst>
                <a:gd name="T0" fmla="*/ 266 w 540"/>
                <a:gd name="T1" fmla="*/ 0 h 317"/>
                <a:gd name="T2" fmla="*/ 0 w 540"/>
                <a:gd name="T3" fmla="*/ 158 h 317"/>
                <a:gd name="T4" fmla="*/ 266 w 540"/>
                <a:gd name="T5" fmla="*/ 317 h 317"/>
                <a:gd name="T6" fmla="*/ 540 w 540"/>
                <a:gd name="T7" fmla="*/ 158 h 317"/>
                <a:gd name="T8" fmla="*/ 266 w 540"/>
                <a:gd name="T9" fmla="*/ 0 h 317"/>
              </a:gdLst>
              <a:ahLst/>
              <a:cxnLst>
                <a:cxn ang="0">
                  <a:pos x="T0" y="T1"/>
                </a:cxn>
                <a:cxn ang="0">
                  <a:pos x="T2" y="T3"/>
                </a:cxn>
                <a:cxn ang="0">
                  <a:pos x="T4" y="T5"/>
                </a:cxn>
                <a:cxn ang="0">
                  <a:pos x="T6" y="T7"/>
                </a:cxn>
                <a:cxn ang="0">
                  <a:pos x="T8" y="T9"/>
                </a:cxn>
              </a:cxnLst>
              <a:rect l="0" t="0" r="r" b="b"/>
              <a:pathLst>
                <a:path w="540" h="317">
                  <a:moveTo>
                    <a:pt x="266" y="0"/>
                  </a:moveTo>
                  <a:lnTo>
                    <a:pt x="0" y="158"/>
                  </a:lnTo>
                  <a:lnTo>
                    <a:pt x="266" y="317"/>
                  </a:lnTo>
                  <a:lnTo>
                    <a:pt x="540" y="158"/>
                  </a:lnTo>
                  <a:lnTo>
                    <a:pt x="266" y="0"/>
                  </a:lnTo>
                  <a:close/>
                </a:path>
              </a:pathLst>
            </a:custGeom>
            <a:gradFill flip="none" rotWithShape="1">
              <a:gsLst>
                <a:gs pos="20000">
                  <a:schemeClr val="bg2">
                    <a:lumMod val="90000"/>
                    <a:lumOff val="10000"/>
                    <a:alpha val="20000"/>
                  </a:schemeClr>
                </a:gs>
                <a:gs pos="100000">
                  <a:schemeClr val="accent1">
                    <a:lumMod val="60000"/>
                    <a:lumOff val="40000"/>
                    <a:alpha val="20000"/>
                  </a:schemeClr>
                </a:gs>
              </a:gsLst>
              <a:lin ang="0" scaled="0"/>
              <a:tileRect/>
            </a:gradFill>
            <a:ln>
              <a:noFill/>
            </a:ln>
            <a:effectLst>
              <a:innerShdw blurRad="254000">
                <a:schemeClr val="bg2">
                  <a:lumMod val="90000"/>
                  <a:lumOff val="1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50" name="Freeform 6">
              <a:extLst>
                <a:ext uri="{FF2B5EF4-FFF2-40B4-BE49-F238E27FC236}">
                  <a16:creationId xmlns:a16="http://schemas.microsoft.com/office/drawing/2014/main" id="{4FD1AE2F-DD70-4E93-B905-E052A23F0B1C}"/>
                </a:ext>
              </a:extLst>
            </p:cNvPr>
            <p:cNvSpPr>
              <a:spLocks/>
            </p:cNvSpPr>
            <p:nvPr/>
          </p:nvSpPr>
          <p:spPr bwMode="auto">
            <a:xfrm rot="1800000">
              <a:off x="5243759" y="1430747"/>
              <a:ext cx="305942" cy="538275"/>
            </a:xfrm>
            <a:custGeom>
              <a:avLst/>
              <a:gdLst>
                <a:gd name="T0" fmla="*/ 266 w 266"/>
                <a:gd name="T1" fmla="*/ 468 h 468"/>
                <a:gd name="T2" fmla="*/ 0 w 266"/>
                <a:gd name="T3" fmla="*/ 310 h 468"/>
                <a:gd name="T4" fmla="*/ 0 w 266"/>
                <a:gd name="T5" fmla="*/ 310 h 468"/>
                <a:gd name="T6" fmla="*/ 0 w 266"/>
                <a:gd name="T7" fmla="*/ 0 h 468"/>
                <a:gd name="T8" fmla="*/ 0 w 266"/>
                <a:gd name="T9" fmla="*/ 0 h 468"/>
                <a:gd name="T10" fmla="*/ 266 w 266"/>
                <a:gd name="T11" fmla="*/ 159 h 468"/>
                <a:gd name="T12" fmla="*/ 266 w 266"/>
                <a:gd name="T13" fmla="*/ 468 h 468"/>
              </a:gdLst>
              <a:ahLst/>
              <a:cxnLst>
                <a:cxn ang="0">
                  <a:pos x="T0" y="T1"/>
                </a:cxn>
                <a:cxn ang="0">
                  <a:pos x="T2" y="T3"/>
                </a:cxn>
                <a:cxn ang="0">
                  <a:pos x="T4" y="T5"/>
                </a:cxn>
                <a:cxn ang="0">
                  <a:pos x="T6" y="T7"/>
                </a:cxn>
                <a:cxn ang="0">
                  <a:pos x="T8" y="T9"/>
                </a:cxn>
                <a:cxn ang="0">
                  <a:pos x="T10" y="T11"/>
                </a:cxn>
                <a:cxn ang="0">
                  <a:pos x="T12" y="T13"/>
                </a:cxn>
              </a:cxnLst>
              <a:rect l="0" t="0" r="r" b="b"/>
              <a:pathLst>
                <a:path w="266" h="468">
                  <a:moveTo>
                    <a:pt x="266" y="468"/>
                  </a:moveTo>
                  <a:lnTo>
                    <a:pt x="0" y="310"/>
                  </a:lnTo>
                  <a:lnTo>
                    <a:pt x="0" y="310"/>
                  </a:lnTo>
                  <a:lnTo>
                    <a:pt x="0" y="0"/>
                  </a:lnTo>
                  <a:lnTo>
                    <a:pt x="0" y="0"/>
                  </a:lnTo>
                  <a:lnTo>
                    <a:pt x="266" y="159"/>
                  </a:lnTo>
                  <a:lnTo>
                    <a:pt x="266" y="468"/>
                  </a:lnTo>
                  <a:close/>
                </a:path>
              </a:pathLst>
            </a:custGeom>
            <a:gradFill flip="none" rotWithShape="1">
              <a:gsLst>
                <a:gs pos="20000">
                  <a:schemeClr val="bg2">
                    <a:lumMod val="90000"/>
                    <a:lumOff val="10000"/>
                    <a:alpha val="20000"/>
                  </a:schemeClr>
                </a:gs>
                <a:gs pos="100000">
                  <a:schemeClr val="accent1">
                    <a:lumMod val="60000"/>
                    <a:lumOff val="40000"/>
                    <a:alpha val="20000"/>
                  </a:schemeClr>
                </a:gs>
              </a:gsLst>
              <a:lin ang="19800000" scaled="0"/>
              <a:tileRect/>
            </a:gradFill>
            <a:ln>
              <a:noFill/>
            </a:ln>
            <a:effectLst>
              <a:innerShdw blurRad="254000">
                <a:schemeClr val="bg2">
                  <a:lumMod val="90000"/>
                  <a:lumOff val="1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51" name="Freeform 8">
              <a:extLst>
                <a:ext uri="{FF2B5EF4-FFF2-40B4-BE49-F238E27FC236}">
                  <a16:creationId xmlns:a16="http://schemas.microsoft.com/office/drawing/2014/main" id="{E8D529E5-8838-47F0-98A4-2D46F11E499C}"/>
                </a:ext>
              </a:extLst>
            </p:cNvPr>
            <p:cNvSpPr>
              <a:spLocks/>
            </p:cNvSpPr>
            <p:nvPr/>
          </p:nvSpPr>
          <p:spPr bwMode="auto">
            <a:xfrm rot="1800000">
              <a:off x="5508097" y="1586019"/>
              <a:ext cx="315144" cy="538275"/>
            </a:xfrm>
            <a:custGeom>
              <a:avLst/>
              <a:gdLst>
                <a:gd name="T0" fmla="*/ 274 w 274"/>
                <a:gd name="T1" fmla="*/ 0 h 468"/>
                <a:gd name="T2" fmla="*/ 274 w 274"/>
                <a:gd name="T3" fmla="*/ 310 h 468"/>
                <a:gd name="T4" fmla="*/ 274 w 274"/>
                <a:gd name="T5" fmla="*/ 310 h 468"/>
                <a:gd name="T6" fmla="*/ 0 w 274"/>
                <a:gd name="T7" fmla="*/ 468 h 468"/>
                <a:gd name="T8" fmla="*/ 0 w 274"/>
                <a:gd name="T9" fmla="*/ 159 h 468"/>
                <a:gd name="T10" fmla="*/ 274 w 274"/>
                <a:gd name="T11" fmla="*/ 0 h 468"/>
                <a:gd name="T12" fmla="*/ 274 w 274"/>
                <a:gd name="T13" fmla="*/ 0 h 468"/>
              </a:gdLst>
              <a:ahLst/>
              <a:cxnLst>
                <a:cxn ang="0">
                  <a:pos x="T0" y="T1"/>
                </a:cxn>
                <a:cxn ang="0">
                  <a:pos x="T2" y="T3"/>
                </a:cxn>
                <a:cxn ang="0">
                  <a:pos x="T4" y="T5"/>
                </a:cxn>
                <a:cxn ang="0">
                  <a:pos x="T6" y="T7"/>
                </a:cxn>
                <a:cxn ang="0">
                  <a:pos x="T8" y="T9"/>
                </a:cxn>
                <a:cxn ang="0">
                  <a:pos x="T10" y="T11"/>
                </a:cxn>
                <a:cxn ang="0">
                  <a:pos x="T12" y="T13"/>
                </a:cxn>
              </a:cxnLst>
              <a:rect l="0" t="0" r="r" b="b"/>
              <a:pathLst>
                <a:path w="274" h="468">
                  <a:moveTo>
                    <a:pt x="274" y="0"/>
                  </a:moveTo>
                  <a:lnTo>
                    <a:pt x="274" y="310"/>
                  </a:lnTo>
                  <a:lnTo>
                    <a:pt x="274" y="310"/>
                  </a:lnTo>
                  <a:lnTo>
                    <a:pt x="0" y="468"/>
                  </a:lnTo>
                  <a:lnTo>
                    <a:pt x="0" y="159"/>
                  </a:lnTo>
                  <a:lnTo>
                    <a:pt x="274" y="0"/>
                  </a:lnTo>
                  <a:lnTo>
                    <a:pt x="274" y="0"/>
                  </a:lnTo>
                  <a:close/>
                </a:path>
              </a:pathLst>
            </a:custGeom>
            <a:gradFill flip="none" rotWithShape="1">
              <a:gsLst>
                <a:gs pos="20000">
                  <a:schemeClr val="bg2">
                    <a:lumMod val="90000"/>
                    <a:lumOff val="10000"/>
                    <a:alpha val="20000"/>
                  </a:schemeClr>
                </a:gs>
                <a:gs pos="100000">
                  <a:schemeClr val="accent1">
                    <a:lumMod val="60000"/>
                    <a:lumOff val="40000"/>
                    <a:alpha val="20000"/>
                  </a:schemeClr>
                </a:gs>
              </a:gsLst>
              <a:lin ang="18000000" scaled="0"/>
              <a:tileRect/>
            </a:gradFill>
            <a:ln>
              <a:noFill/>
            </a:ln>
            <a:effectLst>
              <a:innerShdw blurRad="254000">
                <a:schemeClr val="accent1">
                  <a:lumMod val="60000"/>
                  <a:lumOff val="40000"/>
                  <a:alpha val="6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grpSp>
      <p:sp>
        <p:nvSpPr>
          <p:cNvPr id="2" name="Title 1">
            <a:extLst>
              <a:ext uri="{FF2B5EF4-FFF2-40B4-BE49-F238E27FC236}">
                <a16:creationId xmlns:a16="http://schemas.microsoft.com/office/drawing/2014/main" id="{45DA2564-D3DB-48AD-83F0-6CC6B5743960}"/>
              </a:ext>
            </a:extLst>
          </p:cNvPr>
          <p:cNvSpPr>
            <a:spLocks noGrp="1"/>
          </p:cNvSpPr>
          <p:nvPr>
            <p:ph type="title"/>
          </p:nvPr>
        </p:nvSpPr>
        <p:spPr>
          <a:xfrm>
            <a:off x="563563" y="474345"/>
            <a:ext cx="11077574" cy="2954655"/>
          </a:xfrm>
        </p:spPr>
        <p:txBody>
          <a:bodyPr vert="horz" wrap="square" lIns="0" tIns="0" rIns="0" bIns="0" rtlCol="0" anchor="b" anchorCtr="0">
            <a:normAutofit/>
          </a:bodyPr>
          <a:lstStyle>
            <a:lvl1pPr>
              <a:defRPr lang="en-US" sz="6400" dirty="0"/>
            </a:lvl1pPr>
          </a:lstStyle>
          <a:p>
            <a:pPr lvl="0">
              <a:lnSpc>
                <a:spcPct val="100000"/>
              </a:lnSpc>
            </a:pPr>
            <a:r>
              <a:rPr lang="en-US"/>
              <a:t>Click to edit Master title style</a:t>
            </a:r>
            <a:endParaRPr lang="en-US" dirty="0"/>
          </a:p>
        </p:txBody>
      </p:sp>
      <p:sp>
        <p:nvSpPr>
          <p:cNvPr id="4" name="Date Placeholder 3">
            <a:extLst>
              <a:ext uri="{FF2B5EF4-FFF2-40B4-BE49-F238E27FC236}">
                <a16:creationId xmlns:a16="http://schemas.microsoft.com/office/drawing/2014/main" id="{56403DDF-462A-45CE-931B-010AB4F73C3F}"/>
              </a:ext>
            </a:extLst>
          </p:cNvPr>
          <p:cNvSpPr>
            <a:spLocks noGrp="1"/>
          </p:cNvSpPr>
          <p:nvPr>
            <p:ph type="dt" sz="half" idx="10"/>
          </p:nvPr>
        </p:nvSpPr>
        <p:spPr/>
        <p:txBody>
          <a:bodyPr/>
          <a:lstStyle/>
          <a:p>
            <a:r>
              <a:rPr lang="en-US"/>
              <a:t>20XX</a:t>
            </a:r>
            <a:endParaRPr lang="en-US" dirty="0"/>
          </a:p>
        </p:txBody>
      </p:sp>
      <p:sp>
        <p:nvSpPr>
          <p:cNvPr id="5" name="Footer Placeholder 4">
            <a:extLst>
              <a:ext uri="{FF2B5EF4-FFF2-40B4-BE49-F238E27FC236}">
                <a16:creationId xmlns:a16="http://schemas.microsoft.com/office/drawing/2014/main" id="{39E10702-2ACF-4768-9E91-8CB87B89594D}"/>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E8DFA722-391E-4FCF-8E15-0D7E2EC02B63}"/>
              </a:ext>
            </a:extLst>
          </p:cNvPr>
          <p:cNvSpPr>
            <a:spLocks noGrp="1"/>
          </p:cNvSpPr>
          <p:nvPr>
            <p:ph type="sldNum" sz="quarter" idx="12"/>
          </p:nvPr>
        </p:nvSpPr>
        <p:spPr/>
        <p:txBody>
          <a:bodyPr/>
          <a:lstStyle/>
          <a:p>
            <a:fld id="{DBA1B0FB-D917-4C8C-928F-313BD683BF39}" type="slidenum">
              <a:rPr lang="en-US" smtClean="0"/>
              <a:pPr/>
              <a:t>‹#›</a:t>
            </a:fld>
            <a:endParaRPr lang="en-US" dirty="0"/>
          </a:p>
        </p:txBody>
      </p:sp>
      <p:sp>
        <p:nvSpPr>
          <p:cNvPr id="3" name="Text Placeholder 2">
            <a:extLst>
              <a:ext uri="{FF2B5EF4-FFF2-40B4-BE49-F238E27FC236}">
                <a16:creationId xmlns:a16="http://schemas.microsoft.com/office/drawing/2014/main" id="{76EEA752-36DA-440B-8747-0EB2914080EE}"/>
              </a:ext>
            </a:extLst>
          </p:cNvPr>
          <p:cNvSpPr>
            <a:spLocks noGrp="1"/>
          </p:cNvSpPr>
          <p:nvPr>
            <p:ph type="body" idx="1"/>
          </p:nvPr>
        </p:nvSpPr>
        <p:spPr>
          <a:xfrm>
            <a:off x="566271" y="3629772"/>
            <a:ext cx="11074866" cy="2678953"/>
          </a:xfrm>
        </p:spPr>
        <p:txBody>
          <a:bodyPr>
            <a:normAutofit/>
          </a:bodyPr>
          <a:lstStyle>
            <a:lvl1pPr marL="0" indent="0">
              <a:lnSpc>
                <a:spcPct val="110000"/>
              </a:lnSpc>
              <a:spcBef>
                <a:spcPts val="0"/>
              </a:spcBef>
              <a:buNone/>
              <a:defRPr sz="2400">
                <a:solidFill>
                  <a:schemeClr val="tx1">
                    <a:alpha val="80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1" name="Freeform: Shape 40">
            <a:extLst>
              <a:ext uri="{FF2B5EF4-FFF2-40B4-BE49-F238E27FC236}">
                <a16:creationId xmlns:a16="http://schemas.microsoft.com/office/drawing/2014/main" id="{0BCC02B0-8581-4752-B7BC-3CE1EF17B9F7}"/>
              </a:ext>
            </a:extLst>
          </p:cNvPr>
          <p:cNvSpPr>
            <a:spLocks noChangeAspect="1"/>
          </p:cNvSpPr>
          <p:nvPr/>
        </p:nvSpPr>
        <p:spPr>
          <a:xfrm rot="18900000">
            <a:off x="11209132" y="4448189"/>
            <a:ext cx="999200" cy="1262947"/>
          </a:xfrm>
          <a:custGeom>
            <a:avLst/>
            <a:gdLst>
              <a:gd name="connsiteX0" fmla="*/ 540000 w 999200"/>
              <a:gd name="connsiteY0" fmla="*/ 0 h 1262947"/>
              <a:gd name="connsiteX1" fmla="*/ 999200 w 999200"/>
              <a:gd name="connsiteY1" fmla="*/ 815317 h 1262947"/>
              <a:gd name="connsiteX2" fmla="*/ 552185 w 999200"/>
              <a:gd name="connsiteY2" fmla="*/ 1262333 h 1262947"/>
              <a:gd name="connsiteX3" fmla="*/ 540000 w 999200"/>
              <a:gd name="connsiteY3" fmla="*/ 1262947 h 1262947"/>
              <a:gd name="connsiteX4" fmla="*/ 0 w 999200"/>
              <a:gd name="connsiteY4" fmla="*/ 992947 h 1262947"/>
              <a:gd name="connsiteX5" fmla="*/ 10971 w 999200"/>
              <a:gd name="connsiteY5" fmla="*/ 938533 h 1262947"/>
              <a:gd name="connsiteX6" fmla="*/ 15626 w 999200"/>
              <a:gd name="connsiteY6" fmla="*/ 931034 h 12629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99200" h="1262947">
                <a:moveTo>
                  <a:pt x="540000" y="0"/>
                </a:moveTo>
                <a:lnTo>
                  <a:pt x="999200" y="815317"/>
                </a:lnTo>
                <a:lnTo>
                  <a:pt x="552185" y="1262333"/>
                </a:lnTo>
                <a:lnTo>
                  <a:pt x="540000" y="1262947"/>
                </a:lnTo>
                <a:cubicBezTo>
                  <a:pt x="241766" y="1262947"/>
                  <a:pt x="0" y="1142064"/>
                  <a:pt x="0" y="992947"/>
                </a:cubicBezTo>
                <a:cubicBezTo>
                  <a:pt x="0" y="974307"/>
                  <a:pt x="3778" y="956109"/>
                  <a:pt x="10971" y="938533"/>
                </a:cubicBezTo>
                <a:lnTo>
                  <a:pt x="15626" y="931034"/>
                </a:lnTo>
                <a:close/>
              </a:path>
            </a:pathLst>
          </a:custGeom>
          <a:gradFill>
            <a:gsLst>
              <a:gs pos="60000">
                <a:schemeClr val="bg2">
                  <a:lumMod val="90000"/>
                  <a:lumOff val="10000"/>
                </a:schemeClr>
              </a:gs>
              <a:gs pos="30000">
                <a:schemeClr val="bg2">
                  <a:lumMod val="90000"/>
                  <a:lumOff val="10000"/>
                </a:schemeClr>
              </a:gs>
              <a:gs pos="40000">
                <a:schemeClr val="bg2">
                  <a:lumMod val="75000"/>
                  <a:lumOff val="25000"/>
                </a:schemeClr>
              </a:gs>
              <a:gs pos="100000">
                <a:schemeClr val="bg2"/>
              </a:gs>
            </a:gsLst>
            <a:lin ang="10200000" scaled="0"/>
          </a:gradFill>
          <a:ln>
            <a:noFill/>
          </a:ln>
          <a:effectLst>
            <a:innerShdw blurRad="254000" dist="101600" dir="4200000">
              <a:schemeClr val="accent1">
                <a:lumMod val="60000"/>
                <a:lumOff val="40000"/>
                <a:alpha val="4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43" name="Freeform: Shape 42">
            <a:extLst>
              <a:ext uri="{FF2B5EF4-FFF2-40B4-BE49-F238E27FC236}">
                <a16:creationId xmlns:a16="http://schemas.microsoft.com/office/drawing/2014/main" id="{EA0FF4DB-8180-4D26-AEAE-7ECDB670F71D}"/>
              </a:ext>
            </a:extLst>
          </p:cNvPr>
          <p:cNvSpPr/>
          <p:nvPr/>
        </p:nvSpPr>
        <p:spPr>
          <a:xfrm rot="2700000">
            <a:off x="11686937" y="4853516"/>
            <a:ext cx="540000" cy="978284"/>
          </a:xfrm>
          <a:custGeom>
            <a:avLst/>
            <a:gdLst>
              <a:gd name="connsiteX0" fmla="*/ 113288 w 540000"/>
              <a:gd name="connsiteY0" fmla="*/ 0 h 978284"/>
              <a:gd name="connsiteX1" fmla="*/ 539386 w 540000"/>
              <a:gd name="connsiteY1" fmla="*/ 426099 h 978284"/>
              <a:gd name="connsiteX2" fmla="*/ 540000 w 540000"/>
              <a:gd name="connsiteY2" fmla="*/ 438284 h 978284"/>
              <a:gd name="connsiteX3" fmla="*/ 270000 w 540000"/>
              <a:gd name="connsiteY3" fmla="*/ 978284 h 978284"/>
              <a:gd name="connsiteX4" fmla="*/ 0 w 540000"/>
              <a:gd name="connsiteY4" fmla="*/ 438284 h 978284"/>
              <a:gd name="connsiteX5" fmla="*/ 79081 w 540000"/>
              <a:gd name="connsiteY5" fmla="*/ 56446 h 9782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0000" h="978284">
                <a:moveTo>
                  <a:pt x="113288" y="0"/>
                </a:moveTo>
                <a:lnTo>
                  <a:pt x="539386" y="426099"/>
                </a:lnTo>
                <a:lnTo>
                  <a:pt x="540000" y="438284"/>
                </a:lnTo>
                <a:cubicBezTo>
                  <a:pt x="540000" y="736518"/>
                  <a:pt x="419117" y="978284"/>
                  <a:pt x="270000" y="978284"/>
                </a:cubicBezTo>
                <a:cubicBezTo>
                  <a:pt x="120883" y="978284"/>
                  <a:pt x="0" y="736518"/>
                  <a:pt x="0" y="438284"/>
                </a:cubicBezTo>
                <a:cubicBezTo>
                  <a:pt x="0" y="289167"/>
                  <a:pt x="30220" y="154167"/>
                  <a:pt x="79081" y="56446"/>
                </a:cubicBezTo>
                <a:close/>
              </a:path>
            </a:pathLst>
          </a:custGeom>
          <a:solidFill>
            <a:schemeClr val="bg2">
              <a:lumMod val="90000"/>
              <a:lumOff val="10000"/>
            </a:schemeClr>
          </a:solidFill>
          <a:ln>
            <a:noFill/>
          </a:ln>
          <a:effectLst>
            <a:innerShdw blurRad="1270000" dist="2540000">
              <a:schemeClr val="accent1">
                <a:lumMod val="60000"/>
                <a:lumOff val="40000"/>
                <a:alpha val="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Tree>
    <p:extLst>
      <p:ext uri="{BB962C8B-B14F-4D97-AF65-F5344CB8AC3E}">
        <p14:creationId xmlns:p14="http://schemas.microsoft.com/office/powerpoint/2010/main" val="2473656506"/>
      </p:ext>
    </p:extLst>
  </p:cSld>
  <p:clrMapOvr>
    <a:masterClrMapping/>
  </p:clrMapOvr>
  <p:hf sldNum="0" hdr="0" ftr="0" dt="0"/>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2" name="Oval 21">
            <a:extLst>
              <a:ext uri="{FF2B5EF4-FFF2-40B4-BE49-F238E27FC236}">
                <a16:creationId xmlns:a16="http://schemas.microsoft.com/office/drawing/2014/main" id="{94729CA3-91C4-4A89-9448-A2F0E409177A}"/>
              </a:ext>
            </a:extLst>
          </p:cNvPr>
          <p:cNvSpPr>
            <a:spLocks noChangeAspect="1"/>
          </p:cNvSpPr>
          <p:nvPr/>
        </p:nvSpPr>
        <p:spPr>
          <a:xfrm>
            <a:off x="11069864" y="333375"/>
            <a:ext cx="360000" cy="360000"/>
          </a:xfrm>
          <a:prstGeom prst="ellipse">
            <a:avLst/>
          </a:prstGeom>
          <a:gradFill flip="none" rotWithShape="1">
            <a:gsLst>
              <a:gs pos="100000">
                <a:schemeClr val="bg2">
                  <a:lumMod val="50000"/>
                  <a:lumOff val="50000"/>
                </a:schemeClr>
              </a:gs>
              <a:gs pos="60000">
                <a:schemeClr val="bg2"/>
              </a:gs>
            </a:gsLst>
            <a:path path="circle">
              <a:fillToRect l="100000" b="100000"/>
            </a:path>
            <a:tileRect t="-100000" r="-100000"/>
          </a:gradFill>
          <a:ln>
            <a:noFill/>
          </a:ln>
          <a:effectLst>
            <a:innerShdw blurRad="127000" dist="63500" dir="2700000">
              <a:schemeClr val="accent1">
                <a:lumMod val="60000"/>
                <a:lumOff val="40000"/>
                <a:alpha val="20000"/>
              </a:schemeClr>
            </a:innerShdw>
            <a:softEdge rad="0"/>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grpSp>
        <p:nvGrpSpPr>
          <p:cNvPr id="13" name="Group 12">
            <a:extLst>
              <a:ext uri="{FF2B5EF4-FFF2-40B4-BE49-F238E27FC236}">
                <a16:creationId xmlns:a16="http://schemas.microsoft.com/office/drawing/2014/main" id="{168347B7-45FA-4A01-924D-DC385B720B3E}"/>
              </a:ext>
            </a:extLst>
          </p:cNvPr>
          <p:cNvGrpSpPr/>
          <p:nvPr/>
        </p:nvGrpSpPr>
        <p:grpSpPr>
          <a:xfrm>
            <a:off x="331786" y="5528198"/>
            <a:ext cx="631474" cy="667800"/>
            <a:chOff x="2994153" y="1378666"/>
            <a:chExt cx="631474" cy="667800"/>
          </a:xfrm>
        </p:grpSpPr>
        <p:sp>
          <p:nvSpPr>
            <p:cNvPr id="20" name="Freeform: Shape 19">
              <a:extLst>
                <a:ext uri="{FF2B5EF4-FFF2-40B4-BE49-F238E27FC236}">
                  <a16:creationId xmlns:a16="http://schemas.microsoft.com/office/drawing/2014/main" id="{31167DA1-25D1-4E60-A62E-42B6F56A96EC}"/>
                </a:ext>
              </a:extLst>
            </p:cNvPr>
            <p:cNvSpPr>
              <a:spLocks noChangeAspect="1"/>
            </p:cNvSpPr>
            <p:nvPr/>
          </p:nvSpPr>
          <p:spPr>
            <a:xfrm rot="2700000">
              <a:off x="3039890" y="1332929"/>
              <a:ext cx="540000" cy="631474"/>
            </a:xfrm>
            <a:custGeom>
              <a:avLst/>
              <a:gdLst>
                <a:gd name="connsiteX0" fmla="*/ 540000 w 1080000"/>
                <a:gd name="connsiteY0" fmla="*/ 0 h 1262947"/>
                <a:gd name="connsiteX1" fmla="*/ 1080000 w 1080000"/>
                <a:gd name="connsiteY1" fmla="*/ 931034 h 1262947"/>
                <a:gd name="connsiteX2" fmla="*/ 1064374 w 1080000"/>
                <a:gd name="connsiteY2" fmla="*/ 931034 h 1262947"/>
                <a:gd name="connsiteX3" fmla="*/ 1069029 w 1080000"/>
                <a:gd name="connsiteY3" fmla="*/ 938533 h 1262947"/>
                <a:gd name="connsiteX4" fmla="*/ 1080000 w 1080000"/>
                <a:gd name="connsiteY4" fmla="*/ 992947 h 1262947"/>
                <a:gd name="connsiteX5" fmla="*/ 540000 w 1080000"/>
                <a:gd name="connsiteY5" fmla="*/ 1262947 h 1262947"/>
                <a:gd name="connsiteX6" fmla="*/ 0 w 1080000"/>
                <a:gd name="connsiteY6" fmla="*/ 992947 h 1262947"/>
                <a:gd name="connsiteX7" fmla="*/ 10971 w 1080000"/>
                <a:gd name="connsiteY7" fmla="*/ 938533 h 1262947"/>
                <a:gd name="connsiteX8" fmla="*/ 15626 w 1080000"/>
                <a:gd name="connsiteY8" fmla="*/ 931034 h 1262947"/>
                <a:gd name="connsiteX9" fmla="*/ 0 w 1080000"/>
                <a:gd name="connsiteY9" fmla="*/ 931034 h 1262947"/>
                <a:gd name="connsiteX0" fmla="*/ 540000 w 1080000"/>
                <a:gd name="connsiteY0" fmla="*/ 0 h 1262947"/>
                <a:gd name="connsiteX1" fmla="*/ 1080000 w 1080000"/>
                <a:gd name="connsiteY1" fmla="*/ 931034 h 1262947"/>
                <a:gd name="connsiteX2" fmla="*/ 1064374 w 1080000"/>
                <a:gd name="connsiteY2" fmla="*/ 931034 h 1262947"/>
                <a:gd name="connsiteX3" fmla="*/ 1069029 w 1080000"/>
                <a:gd name="connsiteY3" fmla="*/ 938533 h 1262947"/>
                <a:gd name="connsiteX4" fmla="*/ 1080000 w 1080000"/>
                <a:gd name="connsiteY4" fmla="*/ 992947 h 1262947"/>
                <a:gd name="connsiteX5" fmla="*/ 540000 w 1080000"/>
                <a:gd name="connsiteY5" fmla="*/ 1262947 h 1262947"/>
                <a:gd name="connsiteX6" fmla="*/ 0 w 1080000"/>
                <a:gd name="connsiteY6" fmla="*/ 992947 h 1262947"/>
                <a:gd name="connsiteX7" fmla="*/ 10971 w 1080000"/>
                <a:gd name="connsiteY7" fmla="*/ 938533 h 1262947"/>
                <a:gd name="connsiteX8" fmla="*/ 15626 w 1080000"/>
                <a:gd name="connsiteY8" fmla="*/ 931034 h 1262947"/>
                <a:gd name="connsiteX9" fmla="*/ 540000 w 1080000"/>
                <a:gd name="connsiteY9" fmla="*/ 0 h 1262947"/>
                <a:gd name="connsiteX0" fmla="*/ 540000 w 1080000"/>
                <a:gd name="connsiteY0" fmla="*/ 0 h 1262947"/>
                <a:gd name="connsiteX1" fmla="*/ 1064374 w 1080000"/>
                <a:gd name="connsiteY1" fmla="*/ 931034 h 1262947"/>
                <a:gd name="connsiteX2" fmla="*/ 1069029 w 1080000"/>
                <a:gd name="connsiteY2" fmla="*/ 938533 h 1262947"/>
                <a:gd name="connsiteX3" fmla="*/ 1080000 w 1080000"/>
                <a:gd name="connsiteY3" fmla="*/ 992947 h 1262947"/>
                <a:gd name="connsiteX4" fmla="*/ 540000 w 1080000"/>
                <a:gd name="connsiteY4" fmla="*/ 1262947 h 1262947"/>
                <a:gd name="connsiteX5" fmla="*/ 0 w 1080000"/>
                <a:gd name="connsiteY5" fmla="*/ 992947 h 1262947"/>
                <a:gd name="connsiteX6" fmla="*/ 10971 w 1080000"/>
                <a:gd name="connsiteY6" fmla="*/ 938533 h 1262947"/>
                <a:gd name="connsiteX7" fmla="*/ 15626 w 1080000"/>
                <a:gd name="connsiteY7" fmla="*/ 931034 h 1262947"/>
                <a:gd name="connsiteX8" fmla="*/ 540000 w 1080000"/>
                <a:gd name="connsiteY8" fmla="*/ 0 h 12629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80000" h="1262947">
                  <a:moveTo>
                    <a:pt x="540000" y="0"/>
                  </a:moveTo>
                  <a:lnTo>
                    <a:pt x="1064374" y="931034"/>
                  </a:lnTo>
                  <a:lnTo>
                    <a:pt x="1069029" y="938533"/>
                  </a:lnTo>
                  <a:cubicBezTo>
                    <a:pt x="1076223" y="956109"/>
                    <a:pt x="1080000" y="974307"/>
                    <a:pt x="1080000" y="992947"/>
                  </a:cubicBezTo>
                  <a:cubicBezTo>
                    <a:pt x="1080000" y="1142064"/>
                    <a:pt x="838234" y="1262947"/>
                    <a:pt x="540000" y="1262947"/>
                  </a:cubicBezTo>
                  <a:cubicBezTo>
                    <a:pt x="241766" y="1262947"/>
                    <a:pt x="0" y="1142064"/>
                    <a:pt x="0" y="992947"/>
                  </a:cubicBezTo>
                  <a:cubicBezTo>
                    <a:pt x="0" y="974307"/>
                    <a:pt x="3778" y="956109"/>
                    <a:pt x="10971" y="938533"/>
                  </a:cubicBezTo>
                  <a:lnTo>
                    <a:pt x="15626" y="931034"/>
                  </a:lnTo>
                  <a:lnTo>
                    <a:pt x="540000" y="0"/>
                  </a:lnTo>
                  <a:close/>
                </a:path>
              </a:pathLst>
            </a:custGeom>
            <a:gradFill>
              <a:gsLst>
                <a:gs pos="60000">
                  <a:schemeClr val="bg2">
                    <a:lumMod val="90000"/>
                    <a:lumOff val="10000"/>
                  </a:schemeClr>
                </a:gs>
                <a:gs pos="30000">
                  <a:schemeClr val="bg2">
                    <a:lumMod val="90000"/>
                    <a:lumOff val="10000"/>
                  </a:schemeClr>
                </a:gs>
                <a:gs pos="40000">
                  <a:schemeClr val="bg2">
                    <a:lumMod val="75000"/>
                    <a:lumOff val="25000"/>
                  </a:schemeClr>
                </a:gs>
                <a:gs pos="100000">
                  <a:schemeClr val="bg2"/>
                </a:gs>
              </a:gsLst>
              <a:lin ang="600000" scaled="0"/>
            </a:gradFill>
            <a:ln>
              <a:noFill/>
            </a:ln>
            <a:effectLst>
              <a:innerShdw blurRad="254000" dist="101600" dir="2700000">
                <a:schemeClr val="accent1">
                  <a:lumMod val="60000"/>
                  <a:lumOff val="40000"/>
                  <a:alpha val="2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1" name="Oval 20">
              <a:extLst>
                <a:ext uri="{FF2B5EF4-FFF2-40B4-BE49-F238E27FC236}">
                  <a16:creationId xmlns:a16="http://schemas.microsoft.com/office/drawing/2014/main" id="{6B7B7215-A661-477E-91D0-CDBE5564D2B9}"/>
                </a:ext>
              </a:extLst>
            </p:cNvPr>
            <p:cNvSpPr/>
            <p:nvPr/>
          </p:nvSpPr>
          <p:spPr>
            <a:xfrm rot="8100000">
              <a:off x="3047090" y="1506466"/>
              <a:ext cx="270000" cy="540000"/>
            </a:xfrm>
            <a:prstGeom prst="ellipse">
              <a:avLst/>
            </a:prstGeom>
            <a:gradFill>
              <a:gsLst>
                <a:gs pos="100000">
                  <a:schemeClr val="bg2">
                    <a:lumMod val="90000"/>
                    <a:lumOff val="10000"/>
                  </a:schemeClr>
                </a:gs>
                <a:gs pos="50000">
                  <a:schemeClr val="bg2">
                    <a:lumMod val="95000"/>
                    <a:lumOff val="5000"/>
                  </a:schemeClr>
                </a:gs>
              </a:gsLst>
              <a:lin ang="5400000" scaled="0"/>
            </a:gradFill>
            <a:ln>
              <a:noFill/>
            </a:ln>
            <a:effectLst>
              <a:innerShdw blurRad="1270000" dist="2540000">
                <a:schemeClr val="accent1">
                  <a:lumMod val="60000"/>
                  <a:lumOff val="40000"/>
                  <a:alpha val="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grpSp>
      <p:sp>
        <p:nvSpPr>
          <p:cNvPr id="2" name="Title 1">
            <a:extLst>
              <a:ext uri="{FF2B5EF4-FFF2-40B4-BE49-F238E27FC236}">
                <a16:creationId xmlns:a16="http://schemas.microsoft.com/office/drawing/2014/main" id="{8978E540-142B-4A82-9C3F-E61BC190AEED}"/>
              </a:ext>
            </a:extLst>
          </p:cNvPr>
          <p:cNvSpPr>
            <a:spLocks noGrp="1"/>
          </p:cNvSpPr>
          <p:nvPr>
            <p:ph type="title"/>
          </p:nvPr>
        </p:nvSpPr>
        <p:spPr>
          <a:xfrm>
            <a:off x="550863" y="549275"/>
            <a:ext cx="11090274" cy="1332000"/>
          </a:xfrm>
        </p:spPr>
        <p:txBody>
          <a:bodyPr/>
          <a:lstStyle>
            <a:lvl1pPr>
              <a:lnSpc>
                <a:spcPct val="100000"/>
              </a:lnSpc>
              <a:defRPr/>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02C6BF36-D4F5-4363-B440-BDAE50BBD4B6}"/>
              </a:ext>
            </a:extLst>
          </p:cNvPr>
          <p:cNvSpPr>
            <a:spLocks noGrp="1"/>
          </p:cNvSpPr>
          <p:nvPr>
            <p:ph sz="half" idx="1"/>
          </p:nvPr>
        </p:nvSpPr>
        <p:spPr>
          <a:xfrm>
            <a:off x="550862" y="2097175"/>
            <a:ext cx="5435600" cy="39956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a:extLst>
              <a:ext uri="{FF2B5EF4-FFF2-40B4-BE49-F238E27FC236}">
                <a16:creationId xmlns:a16="http://schemas.microsoft.com/office/drawing/2014/main" id="{F8362910-87AA-4E67-992D-8D4822FD89FE}"/>
              </a:ext>
            </a:extLst>
          </p:cNvPr>
          <p:cNvSpPr>
            <a:spLocks noGrp="1"/>
          </p:cNvSpPr>
          <p:nvPr>
            <p:ph sz="half" idx="2"/>
          </p:nvPr>
        </p:nvSpPr>
        <p:spPr>
          <a:xfrm>
            <a:off x="6205538" y="2097175"/>
            <a:ext cx="5435600" cy="39956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a:extLst>
              <a:ext uri="{FF2B5EF4-FFF2-40B4-BE49-F238E27FC236}">
                <a16:creationId xmlns:a16="http://schemas.microsoft.com/office/drawing/2014/main" id="{BB99A8AF-0998-4613-B1D8-C14ECBFFDF67}"/>
              </a:ext>
            </a:extLst>
          </p:cNvPr>
          <p:cNvSpPr>
            <a:spLocks noGrp="1"/>
          </p:cNvSpPr>
          <p:nvPr>
            <p:ph type="dt" sz="half" idx="10"/>
          </p:nvPr>
        </p:nvSpPr>
        <p:spPr/>
        <p:txBody>
          <a:bodyPr/>
          <a:lstStyle/>
          <a:p>
            <a:r>
              <a:rPr lang="en-US"/>
              <a:t>20XX</a:t>
            </a:r>
            <a:endParaRPr lang="en-US" dirty="0"/>
          </a:p>
        </p:txBody>
      </p:sp>
      <p:sp>
        <p:nvSpPr>
          <p:cNvPr id="6" name="Footer Placeholder 5">
            <a:extLst>
              <a:ext uri="{FF2B5EF4-FFF2-40B4-BE49-F238E27FC236}">
                <a16:creationId xmlns:a16="http://schemas.microsoft.com/office/drawing/2014/main" id="{66E44EAA-B8A9-4428-A9DF-1174DA940990}"/>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19E5C381-C899-4BF9-B584-2D78074D1CB2}"/>
              </a:ext>
            </a:extLst>
          </p:cNvPr>
          <p:cNvSpPr>
            <a:spLocks noGrp="1"/>
          </p:cNvSpPr>
          <p:nvPr>
            <p:ph type="sldNum" sz="quarter" idx="12"/>
          </p:nvPr>
        </p:nvSpPr>
        <p:spPr/>
        <p:txBody>
          <a:bodyPr/>
          <a:lstStyle/>
          <a:p>
            <a:fld id="{DBA1B0FB-D917-4C8C-928F-313BD683BF39}" type="slidenum">
              <a:rPr lang="en-US" smtClean="0"/>
              <a:pPr/>
              <a:t>‹#›</a:t>
            </a:fld>
            <a:endParaRPr lang="en-US" dirty="0"/>
          </a:p>
        </p:txBody>
      </p:sp>
    </p:spTree>
    <p:extLst>
      <p:ext uri="{BB962C8B-B14F-4D97-AF65-F5344CB8AC3E}">
        <p14:creationId xmlns:p14="http://schemas.microsoft.com/office/powerpoint/2010/main" val="4151893510"/>
      </p:ext>
    </p:extLst>
  </p:cSld>
  <p:clrMapOvr>
    <a:masterClrMapping/>
  </p:clrMapOvr>
  <p:hf sldNum="0" hdr="0" ftr="0" dt="0"/>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2" name="Oval 11">
            <a:extLst>
              <a:ext uri="{FF2B5EF4-FFF2-40B4-BE49-F238E27FC236}">
                <a16:creationId xmlns:a16="http://schemas.microsoft.com/office/drawing/2014/main" id="{FD65A50E-2F73-4426-8586-9731AFA2D2E0}"/>
              </a:ext>
            </a:extLst>
          </p:cNvPr>
          <p:cNvSpPr>
            <a:spLocks noChangeAspect="1"/>
          </p:cNvSpPr>
          <p:nvPr/>
        </p:nvSpPr>
        <p:spPr>
          <a:xfrm>
            <a:off x="11091612" y="5893466"/>
            <a:ext cx="360000" cy="360000"/>
          </a:xfrm>
          <a:prstGeom prst="ellipse">
            <a:avLst/>
          </a:prstGeom>
          <a:gradFill flip="none" rotWithShape="1">
            <a:gsLst>
              <a:gs pos="100000">
                <a:schemeClr val="bg2">
                  <a:lumMod val="50000"/>
                  <a:lumOff val="50000"/>
                </a:schemeClr>
              </a:gs>
              <a:gs pos="60000">
                <a:schemeClr val="bg2"/>
              </a:gs>
            </a:gsLst>
            <a:path path="circle">
              <a:fillToRect l="100000" b="100000"/>
            </a:path>
            <a:tileRect t="-100000" r="-100000"/>
          </a:gradFill>
          <a:ln>
            <a:noFill/>
          </a:ln>
          <a:effectLst>
            <a:innerShdw blurRad="127000" dist="63500" dir="2700000">
              <a:schemeClr val="accent1">
                <a:lumMod val="60000"/>
                <a:lumOff val="40000"/>
                <a:alpha val="20000"/>
              </a:schemeClr>
            </a:innerShdw>
            <a:softEdge rad="0"/>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1" name="Rectangle 10">
            <a:extLst>
              <a:ext uri="{FF2B5EF4-FFF2-40B4-BE49-F238E27FC236}">
                <a16:creationId xmlns:a16="http://schemas.microsoft.com/office/drawing/2014/main" id="{EB89C080-4102-49AE-BDA9-59A4A67E2486}"/>
              </a:ext>
            </a:extLst>
          </p:cNvPr>
          <p:cNvSpPr/>
          <p:nvPr/>
        </p:nvSpPr>
        <p:spPr>
          <a:xfrm>
            <a:off x="11451612" y="5827878"/>
            <a:ext cx="379049" cy="360000"/>
          </a:xfrm>
          <a:prstGeom prst="rect">
            <a:avLst/>
          </a:prstGeom>
          <a:solidFill>
            <a:schemeClr val="bg2">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DDE62014-F04C-495A-964E-6B888D49CDE9}"/>
              </a:ext>
            </a:extLst>
          </p:cNvPr>
          <p:cNvSpPr>
            <a:spLocks noGrp="1"/>
          </p:cNvSpPr>
          <p:nvPr>
            <p:ph type="title"/>
          </p:nvPr>
        </p:nvSpPr>
        <p:spPr>
          <a:xfrm>
            <a:off x="550862" y="549275"/>
            <a:ext cx="11097551" cy="1332000"/>
          </a:xfrm>
        </p:spPr>
        <p:txBody>
          <a:bodyPr vert="horz" wrap="square" lIns="0" tIns="0" rIns="0" bIns="0" rtlCol="0" anchor="t" anchorCtr="0">
            <a:normAutofit/>
          </a:bodyPr>
          <a:lstStyle>
            <a:lvl1pPr>
              <a:defRPr lang="en-US" sz="3200" dirty="0"/>
            </a:lvl1pPr>
          </a:lstStyle>
          <a:p>
            <a:pPr lvl="0">
              <a:lnSpc>
                <a:spcPct val="100000"/>
              </a:lnSpc>
            </a:pPr>
            <a:r>
              <a:rPr lang="en-US"/>
              <a:t>Click to edit Master title style</a:t>
            </a:r>
            <a:endParaRPr lang="en-US" dirty="0"/>
          </a:p>
        </p:txBody>
      </p:sp>
      <p:sp>
        <p:nvSpPr>
          <p:cNvPr id="3" name="Text Placeholder 2">
            <a:extLst>
              <a:ext uri="{FF2B5EF4-FFF2-40B4-BE49-F238E27FC236}">
                <a16:creationId xmlns:a16="http://schemas.microsoft.com/office/drawing/2014/main" id="{555DF027-E633-44EE-ACA0-C205930AA93E}"/>
              </a:ext>
            </a:extLst>
          </p:cNvPr>
          <p:cNvSpPr>
            <a:spLocks noGrp="1"/>
          </p:cNvSpPr>
          <p:nvPr>
            <p:ph type="body" idx="1"/>
          </p:nvPr>
        </p:nvSpPr>
        <p:spPr>
          <a:xfrm>
            <a:off x="550864" y="1881275"/>
            <a:ext cx="5437186" cy="535354"/>
          </a:xfrm>
        </p:spPr>
        <p:txBody>
          <a:bodyPr anchor="b">
            <a:normAutofit/>
          </a:bodyPr>
          <a:lstStyle>
            <a:lvl1pPr marL="0" indent="0">
              <a:buNone/>
              <a:defRPr sz="1400" b="0" cap="all" spc="200" baseline="0">
                <a:solidFill>
                  <a:schemeClr val="tx1"/>
                </a:solidFill>
                <a:latin typeface="+mn-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9BA4F363-FEEF-4CD2-A18E-17AE8D485171}"/>
              </a:ext>
            </a:extLst>
          </p:cNvPr>
          <p:cNvSpPr>
            <a:spLocks noGrp="1"/>
          </p:cNvSpPr>
          <p:nvPr>
            <p:ph sz="half" idx="2"/>
          </p:nvPr>
        </p:nvSpPr>
        <p:spPr>
          <a:xfrm>
            <a:off x="550863" y="2577270"/>
            <a:ext cx="5429114" cy="351555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a:extLst>
              <a:ext uri="{FF2B5EF4-FFF2-40B4-BE49-F238E27FC236}">
                <a16:creationId xmlns:a16="http://schemas.microsoft.com/office/drawing/2014/main" id="{34E50F8C-4D64-40FD-AE8C-6A1F3C2A84ED}"/>
              </a:ext>
            </a:extLst>
          </p:cNvPr>
          <p:cNvSpPr>
            <a:spLocks noGrp="1"/>
          </p:cNvSpPr>
          <p:nvPr>
            <p:ph type="body" sz="quarter" idx="3"/>
          </p:nvPr>
        </p:nvSpPr>
        <p:spPr>
          <a:xfrm>
            <a:off x="6212024" y="1881275"/>
            <a:ext cx="5436392" cy="535354"/>
          </a:xfrm>
        </p:spPr>
        <p:txBody>
          <a:bodyPr vert="horz" wrap="square" lIns="0" tIns="0" rIns="0" bIns="0" rtlCol="0" anchor="b">
            <a:normAutofit/>
          </a:bodyPr>
          <a:lstStyle>
            <a:lvl1pPr>
              <a:defRPr lang="en-US" sz="1400" b="0" cap="all" spc="200" baseline="0" dirty="0">
                <a:solidFill>
                  <a:schemeClr val="tx1"/>
                </a:solidFill>
              </a:defRPr>
            </a:lvl1pPr>
          </a:lstStyle>
          <a:p>
            <a:pPr marL="0" lvl="0" indent="0">
              <a:buNone/>
            </a:pPr>
            <a:r>
              <a:rPr lang="en-US"/>
              <a:t>Click to edit Master text styles</a:t>
            </a:r>
          </a:p>
        </p:txBody>
      </p:sp>
      <p:sp>
        <p:nvSpPr>
          <p:cNvPr id="6" name="Content Placeholder 5">
            <a:extLst>
              <a:ext uri="{FF2B5EF4-FFF2-40B4-BE49-F238E27FC236}">
                <a16:creationId xmlns:a16="http://schemas.microsoft.com/office/drawing/2014/main" id="{A7AC943E-DB2B-40E0-907F-8EA1404791DE}"/>
              </a:ext>
            </a:extLst>
          </p:cNvPr>
          <p:cNvSpPr>
            <a:spLocks noGrp="1"/>
          </p:cNvSpPr>
          <p:nvPr>
            <p:ph sz="quarter" idx="4"/>
          </p:nvPr>
        </p:nvSpPr>
        <p:spPr>
          <a:xfrm>
            <a:off x="6212023" y="2577270"/>
            <a:ext cx="5436391" cy="351555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DDCDCD5B-3F26-4AFA-8BD4-E5D8DD2AF494}"/>
              </a:ext>
            </a:extLst>
          </p:cNvPr>
          <p:cNvSpPr>
            <a:spLocks noGrp="1"/>
          </p:cNvSpPr>
          <p:nvPr>
            <p:ph type="dt" sz="half" idx="10"/>
          </p:nvPr>
        </p:nvSpPr>
        <p:spPr/>
        <p:txBody>
          <a:bodyPr/>
          <a:lstStyle/>
          <a:p>
            <a:r>
              <a:rPr lang="en-US"/>
              <a:t>20XX</a:t>
            </a:r>
            <a:endParaRPr lang="en-US" dirty="0"/>
          </a:p>
        </p:txBody>
      </p:sp>
      <p:sp>
        <p:nvSpPr>
          <p:cNvPr id="8" name="Footer Placeholder 7">
            <a:extLst>
              <a:ext uri="{FF2B5EF4-FFF2-40B4-BE49-F238E27FC236}">
                <a16:creationId xmlns:a16="http://schemas.microsoft.com/office/drawing/2014/main" id="{3D10D1EE-83A0-4FB5-9B25-8A73DE891A87}"/>
              </a:ext>
            </a:extLst>
          </p:cNvPr>
          <p:cNvSpPr>
            <a:spLocks noGrp="1"/>
          </p:cNvSpPr>
          <p:nvPr>
            <p:ph type="ftr" sz="quarter" idx="11"/>
          </p:nvPr>
        </p:nvSpPr>
        <p:spPr/>
        <p:txBody>
          <a:bodyPr/>
          <a:lstStyle/>
          <a:p>
            <a:endParaRPr lang="en-US" dirty="0"/>
          </a:p>
        </p:txBody>
      </p:sp>
      <p:sp>
        <p:nvSpPr>
          <p:cNvPr id="9" name="Slide Number Placeholder 8">
            <a:extLst>
              <a:ext uri="{FF2B5EF4-FFF2-40B4-BE49-F238E27FC236}">
                <a16:creationId xmlns:a16="http://schemas.microsoft.com/office/drawing/2014/main" id="{03031C35-2E5B-491D-85ED-DB42A4FE1623}"/>
              </a:ext>
            </a:extLst>
          </p:cNvPr>
          <p:cNvSpPr>
            <a:spLocks noGrp="1"/>
          </p:cNvSpPr>
          <p:nvPr>
            <p:ph type="sldNum" sz="quarter" idx="12"/>
          </p:nvPr>
        </p:nvSpPr>
        <p:spPr/>
        <p:txBody>
          <a:bodyPr/>
          <a:lstStyle/>
          <a:p>
            <a:fld id="{DBA1B0FB-D917-4C8C-928F-313BD683BF39}" type="slidenum">
              <a:rPr lang="en-US" smtClean="0"/>
              <a:pPr/>
              <a:t>‹#›</a:t>
            </a:fld>
            <a:endParaRPr lang="en-US" dirty="0"/>
          </a:p>
        </p:txBody>
      </p:sp>
    </p:spTree>
    <p:extLst>
      <p:ext uri="{BB962C8B-B14F-4D97-AF65-F5344CB8AC3E}">
        <p14:creationId xmlns:p14="http://schemas.microsoft.com/office/powerpoint/2010/main" val="3472858684"/>
      </p:ext>
    </p:extLst>
  </p:cSld>
  <p:clrMapOvr>
    <a:masterClrMapping/>
  </p:clrMapOvr>
  <p:hf sldNum="0" hdr="0" ftr="0" dt="0"/>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22053C-0E9C-4159-B7C9-6AB74343918D}"/>
              </a:ext>
            </a:extLst>
          </p:cNvPr>
          <p:cNvSpPr>
            <a:spLocks noGrp="1"/>
          </p:cNvSpPr>
          <p:nvPr>
            <p:ph type="title"/>
          </p:nvPr>
        </p:nvSpPr>
        <p:spPr>
          <a:xfrm>
            <a:off x="3359149" y="550799"/>
            <a:ext cx="8283313" cy="5542025"/>
          </a:xfrm>
        </p:spPr>
        <p:txBody>
          <a:bodyPr vert="horz" wrap="square" lIns="0" tIns="0" rIns="0" bIns="0" rtlCol="0" anchor="ctr" anchorCtr="0">
            <a:normAutofit/>
          </a:bodyPr>
          <a:lstStyle>
            <a:lvl1pPr>
              <a:defRPr lang="en-US" dirty="0"/>
            </a:lvl1pPr>
          </a:lstStyle>
          <a:p>
            <a:pPr lvl="0">
              <a:lnSpc>
                <a:spcPct val="100000"/>
              </a:lnSpc>
            </a:pPr>
            <a:r>
              <a:rPr lang="en-US"/>
              <a:t>Click to edit Master title style</a:t>
            </a:r>
            <a:endParaRPr lang="en-US" dirty="0"/>
          </a:p>
        </p:txBody>
      </p:sp>
      <p:sp>
        <p:nvSpPr>
          <p:cNvPr id="3" name="Date Placeholder 2">
            <a:extLst>
              <a:ext uri="{FF2B5EF4-FFF2-40B4-BE49-F238E27FC236}">
                <a16:creationId xmlns:a16="http://schemas.microsoft.com/office/drawing/2014/main" id="{D4F51F65-E111-4656-83BE-CFCDE2DD6CD6}"/>
              </a:ext>
            </a:extLst>
          </p:cNvPr>
          <p:cNvSpPr>
            <a:spLocks noGrp="1"/>
          </p:cNvSpPr>
          <p:nvPr>
            <p:ph type="dt" sz="half" idx="10"/>
          </p:nvPr>
        </p:nvSpPr>
        <p:spPr/>
        <p:txBody>
          <a:bodyPr/>
          <a:lstStyle/>
          <a:p>
            <a:r>
              <a:rPr lang="en-US"/>
              <a:t>20XX</a:t>
            </a:r>
            <a:endParaRPr lang="en-US" dirty="0"/>
          </a:p>
        </p:txBody>
      </p:sp>
      <p:sp>
        <p:nvSpPr>
          <p:cNvPr id="4" name="Footer Placeholder 3">
            <a:extLst>
              <a:ext uri="{FF2B5EF4-FFF2-40B4-BE49-F238E27FC236}">
                <a16:creationId xmlns:a16="http://schemas.microsoft.com/office/drawing/2014/main" id="{F9FF82CB-2D17-4918-821E-485475CF243B}"/>
              </a:ext>
            </a:extLst>
          </p:cNvPr>
          <p:cNvSpPr>
            <a:spLocks noGrp="1"/>
          </p:cNvSpPr>
          <p:nvPr>
            <p:ph type="ftr" sz="quarter" idx="11"/>
          </p:nvPr>
        </p:nvSpPr>
        <p:spPr/>
        <p:txBody>
          <a:bodyPr/>
          <a:lstStyle/>
          <a:p>
            <a:endParaRPr lang="en-US" dirty="0"/>
          </a:p>
        </p:txBody>
      </p:sp>
      <p:sp>
        <p:nvSpPr>
          <p:cNvPr id="5" name="Slide Number Placeholder 4">
            <a:extLst>
              <a:ext uri="{FF2B5EF4-FFF2-40B4-BE49-F238E27FC236}">
                <a16:creationId xmlns:a16="http://schemas.microsoft.com/office/drawing/2014/main" id="{7B66589D-A056-4817-AE15-39D87FE13169}"/>
              </a:ext>
            </a:extLst>
          </p:cNvPr>
          <p:cNvSpPr>
            <a:spLocks noGrp="1"/>
          </p:cNvSpPr>
          <p:nvPr>
            <p:ph type="sldNum" sz="quarter" idx="12"/>
          </p:nvPr>
        </p:nvSpPr>
        <p:spPr/>
        <p:txBody>
          <a:bodyPr/>
          <a:lstStyle/>
          <a:p>
            <a:fld id="{DBA1B0FB-D917-4C8C-928F-313BD683BF39}" type="slidenum">
              <a:rPr lang="en-US" smtClean="0"/>
              <a:pPr/>
              <a:t>‹#›</a:t>
            </a:fld>
            <a:endParaRPr lang="en-US" dirty="0"/>
          </a:p>
        </p:txBody>
      </p:sp>
      <p:sp>
        <p:nvSpPr>
          <p:cNvPr id="39" name="Freeform: Shape 38">
            <a:extLst>
              <a:ext uri="{FF2B5EF4-FFF2-40B4-BE49-F238E27FC236}">
                <a16:creationId xmlns:a16="http://schemas.microsoft.com/office/drawing/2014/main" id="{E489F067-39E1-4757-BC11-6169A343F2E1}"/>
              </a:ext>
            </a:extLst>
          </p:cNvPr>
          <p:cNvSpPr>
            <a:spLocks noChangeAspect="1"/>
          </p:cNvSpPr>
          <p:nvPr/>
        </p:nvSpPr>
        <p:spPr>
          <a:xfrm rot="18900000" flipV="1">
            <a:off x="-410727" y="3958416"/>
            <a:ext cx="3536330" cy="1853969"/>
          </a:xfrm>
          <a:custGeom>
            <a:avLst/>
            <a:gdLst>
              <a:gd name="connsiteX0" fmla="*/ 3536330 w 3536330"/>
              <a:gd name="connsiteY0" fmla="*/ 1853969 h 1853969"/>
              <a:gd name="connsiteX1" fmla="*/ 1682362 w 3536330"/>
              <a:gd name="connsiteY1" fmla="*/ 0 h 1853969"/>
              <a:gd name="connsiteX2" fmla="*/ 52157 w 3536330"/>
              <a:gd name="connsiteY2" fmla="*/ 970257 h 1853969"/>
              <a:gd name="connsiteX3" fmla="*/ 0 w 3536330"/>
              <a:gd name="connsiteY3" fmla="*/ 1078528 h 1853969"/>
              <a:gd name="connsiteX4" fmla="*/ 757215 w 3536330"/>
              <a:gd name="connsiteY4" fmla="*/ 1835743 h 1853969"/>
              <a:gd name="connsiteX5" fmla="*/ 774211 w 3536330"/>
              <a:gd name="connsiteY5" fmla="*/ 1667149 h 1853969"/>
              <a:gd name="connsiteX6" fmla="*/ 1682362 w 3536330"/>
              <a:gd name="connsiteY6" fmla="*/ 926985 h 1853969"/>
              <a:gd name="connsiteX7" fmla="*/ 2609345 w 3536330"/>
              <a:gd name="connsiteY7" fmla="*/ 1853969 h 18539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36330" h="1853969">
                <a:moveTo>
                  <a:pt x="3536330" y="1853969"/>
                </a:moveTo>
                <a:cubicBezTo>
                  <a:pt x="3536330" y="830051"/>
                  <a:pt x="2706280" y="0"/>
                  <a:pt x="1682362" y="0"/>
                </a:cubicBezTo>
                <a:cubicBezTo>
                  <a:pt x="978418" y="0"/>
                  <a:pt x="366107" y="392328"/>
                  <a:pt x="52157" y="970257"/>
                </a:cubicBezTo>
                <a:lnTo>
                  <a:pt x="0" y="1078528"/>
                </a:lnTo>
                <a:lnTo>
                  <a:pt x="757215" y="1835743"/>
                </a:lnTo>
                <a:lnTo>
                  <a:pt x="774211" y="1667149"/>
                </a:lnTo>
                <a:cubicBezTo>
                  <a:pt x="860649" y="1244739"/>
                  <a:pt x="1234397" y="926985"/>
                  <a:pt x="1682362" y="926985"/>
                </a:cubicBezTo>
                <a:cubicBezTo>
                  <a:pt x="2194320" y="926985"/>
                  <a:pt x="2609345" y="1342010"/>
                  <a:pt x="2609345" y="1853969"/>
                </a:cubicBezTo>
                <a:close/>
              </a:path>
            </a:pathLst>
          </a:custGeom>
          <a:gradFill flip="none" rotWithShape="1">
            <a:gsLst>
              <a:gs pos="97000">
                <a:schemeClr val="bg2"/>
              </a:gs>
              <a:gs pos="31000">
                <a:schemeClr val="bg2">
                  <a:lumMod val="90000"/>
                  <a:lumOff val="10000"/>
                </a:schemeClr>
              </a:gs>
            </a:gsLst>
            <a:lin ang="15000000" scaled="0"/>
            <a:tileRect/>
          </a:gradFill>
          <a:ln>
            <a:noFill/>
          </a:ln>
          <a:effectLst>
            <a:innerShdw blurRad="355600" dist="101600" dir="16200000">
              <a:schemeClr val="accent1">
                <a:lumMod val="60000"/>
                <a:lumOff val="40000"/>
                <a:alpha val="8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3" name="Freeform: Shape 32">
            <a:extLst>
              <a:ext uri="{FF2B5EF4-FFF2-40B4-BE49-F238E27FC236}">
                <a16:creationId xmlns:a16="http://schemas.microsoft.com/office/drawing/2014/main" id="{DD231011-607F-42F1-B2D9-2BA8E91CC6AF}"/>
              </a:ext>
            </a:extLst>
          </p:cNvPr>
          <p:cNvSpPr>
            <a:spLocks noChangeAspect="1"/>
          </p:cNvSpPr>
          <p:nvPr/>
        </p:nvSpPr>
        <p:spPr>
          <a:xfrm rot="18900000" flipV="1">
            <a:off x="-481151" y="3649708"/>
            <a:ext cx="3478701" cy="2164843"/>
          </a:xfrm>
          <a:custGeom>
            <a:avLst/>
            <a:gdLst>
              <a:gd name="connsiteX0" fmla="*/ 3478701 w 3478701"/>
              <a:gd name="connsiteY0" fmla="*/ 2164843 h 2164843"/>
              <a:gd name="connsiteX1" fmla="*/ 1624733 w 3478701"/>
              <a:gd name="connsiteY1" fmla="*/ 0 h 2164843"/>
              <a:gd name="connsiteX2" fmla="*/ 87393 w 3478701"/>
              <a:gd name="connsiteY2" fmla="*/ 954459 h 2164843"/>
              <a:gd name="connsiteX3" fmla="*/ 0 w 3478701"/>
              <a:gd name="connsiteY3" fmla="*/ 1122434 h 2164843"/>
              <a:gd name="connsiteX4" fmla="*/ 736015 w 3478701"/>
              <a:gd name="connsiteY4" fmla="*/ 1858449 h 2164843"/>
              <a:gd name="connsiteX5" fmla="*/ 739424 w 3478701"/>
              <a:gd name="connsiteY5" fmla="*/ 1842964 h 2164843"/>
              <a:gd name="connsiteX6" fmla="*/ 1624733 w 3478701"/>
              <a:gd name="connsiteY6" fmla="*/ 1082422 h 2164843"/>
              <a:gd name="connsiteX7" fmla="*/ 2551716 w 3478701"/>
              <a:gd name="connsiteY7" fmla="*/ 2164843 h 21648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478701" h="2164843">
                <a:moveTo>
                  <a:pt x="3478701" y="2164843"/>
                </a:moveTo>
                <a:cubicBezTo>
                  <a:pt x="3478701" y="969234"/>
                  <a:pt x="2648651" y="0"/>
                  <a:pt x="1624733" y="0"/>
                </a:cubicBezTo>
                <a:cubicBezTo>
                  <a:pt x="984784" y="0"/>
                  <a:pt x="420564" y="378607"/>
                  <a:pt x="87393" y="954459"/>
                </a:cubicBezTo>
                <a:lnTo>
                  <a:pt x="0" y="1122434"/>
                </a:lnTo>
                <a:lnTo>
                  <a:pt x="736015" y="1858449"/>
                </a:lnTo>
                <a:lnTo>
                  <a:pt x="739424" y="1842964"/>
                </a:lnTo>
                <a:cubicBezTo>
                  <a:pt x="856791" y="1402344"/>
                  <a:pt x="1208766" y="1082422"/>
                  <a:pt x="1624733" y="1082422"/>
                </a:cubicBezTo>
                <a:cubicBezTo>
                  <a:pt x="2136692" y="1082422"/>
                  <a:pt x="2551716" y="1567038"/>
                  <a:pt x="2551716" y="2164843"/>
                </a:cubicBezTo>
                <a:close/>
              </a:path>
            </a:pathLst>
          </a:custGeom>
          <a:solidFill>
            <a:schemeClr val="bg2">
              <a:lumMod val="50000"/>
              <a:lumOff val="50000"/>
              <a:alpha val="40000"/>
            </a:schemeClr>
          </a:solidFill>
          <a:ln>
            <a:noFill/>
          </a:ln>
          <a:effectLst>
            <a:softEdge rad="381000"/>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4" name="Oval 23">
            <a:extLst>
              <a:ext uri="{FF2B5EF4-FFF2-40B4-BE49-F238E27FC236}">
                <a16:creationId xmlns:a16="http://schemas.microsoft.com/office/drawing/2014/main" id="{EC472EFA-56B5-4A41-8D4B-E9F37727F34D}"/>
              </a:ext>
            </a:extLst>
          </p:cNvPr>
          <p:cNvSpPr/>
          <p:nvPr/>
        </p:nvSpPr>
        <p:spPr>
          <a:xfrm rot="13500000" flipV="1">
            <a:off x="1512277" y="2840042"/>
            <a:ext cx="214196" cy="933178"/>
          </a:xfrm>
          <a:prstGeom prst="ellipse">
            <a:avLst/>
          </a:prstGeom>
          <a:solidFill>
            <a:schemeClr val="bg2">
              <a:lumMod val="90000"/>
              <a:lumOff val="10000"/>
            </a:schemeClr>
          </a:solidFill>
          <a:ln>
            <a:noFill/>
          </a:ln>
          <a:effectLst>
            <a:innerShdw blurRad="1270000" dist="2540000">
              <a:schemeClr val="accent1">
                <a:lumMod val="60000"/>
                <a:lumOff val="40000"/>
                <a:alpha val="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42" name="Oval 41">
            <a:extLst>
              <a:ext uri="{FF2B5EF4-FFF2-40B4-BE49-F238E27FC236}">
                <a16:creationId xmlns:a16="http://schemas.microsoft.com/office/drawing/2014/main" id="{33781B6C-21AD-489D-A3CB-522BB2AC543F}"/>
              </a:ext>
            </a:extLst>
          </p:cNvPr>
          <p:cNvSpPr>
            <a:spLocks noChangeAspect="1"/>
          </p:cNvSpPr>
          <p:nvPr/>
        </p:nvSpPr>
        <p:spPr>
          <a:xfrm>
            <a:off x="1780661" y="385236"/>
            <a:ext cx="1080000" cy="1080000"/>
          </a:xfrm>
          <a:prstGeom prst="ellipse">
            <a:avLst/>
          </a:prstGeom>
          <a:gradFill flip="none" rotWithShape="1">
            <a:gsLst>
              <a:gs pos="100000">
                <a:schemeClr val="bg2">
                  <a:lumMod val="50000"/>
                  <a:lumOff val="50000"/>
                </a:schemeClr>
              </a:gs>
              <a:gs pos="60000">
                <a:schemeClr val="bg2">
                  <a:lumMod val="100000"/>
                </a:schemeClr>
              </a:gs>
            </a:gsLst>
            <a:path path="circle">
              <a:fillToRect l="100000" b="100000"/>
            </a:path>
            <a:tileRect t="-100000" r="-100000"/>
          </a:gradFill>
          <a:ln>
            <a:noFill/>
          </a:ln>
          <a:effectLst>
            <a:innerShdw blurRad="254000" dist="127000" dir="2700000">
              <a:schemeClr val="accent1">
                <a:lumMod val="60000"/>
                <a:lumOff val="40000"/>
                <a:alpha val="40000"/>
              </a:schemeClr>
            </a:innerShdw>
            <a:softEdge rad="0"/>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grpSp>
        <p:nvGrpSpPr>
          <p:cNvPr id="51" name="Group 50">
            <a:extLst>
              <a:ext uri="{FF2B5EF4-FFF2-40B4-BE49-F238E27FC236}">
                <a16:creationId xmlns:a16="http://schemas.microsoft.com/office/drawing/2014/main" id="{01AD5B80-530E-44CD-8D4A-2796FB214CBF}"/>
              </a:ext>
            </a:extLst>
          </p:cNvPr>
          <p:cNvGrpSpPr/>
          <p:nvPr/>
        </p:nvGrpSpPr>
        <p:grpSpPr>
          <a:xfrm>
            <a:off x="623181" y="1514007"/>
            <a:ext cx="734257" cy="760506"/>
            <a:chOff x="5243759" y="1363788"/>
            <a:chExt cx="734257" cy="760506"/>
          </a:xfrm>
        </p:grpSpPr>
        <p:sp>
          <p:nvSpPr>
            <p:cNvPr id="52" name="Freeform 5">
              <a:extLst>
                <a:ext uri="{FF2B5EF4-FFF2-40B4-BE49-F238E27FC236}">
                  <a16:creationId xmlns:a16="http://schemas.microsoft.com/office/drawing/2014/main" id="{2F746AA8-9050-4515-9B17-BC8503685299}"/>
                </a:ext>
              </a:extLst>
            </p:cNvPr>
            <p:cNvSpPr>
              <a:spLocks/>
            </p:cNvSpPr>
            <p:nvPr/>
          </p:nvSpPr>
          <p:spPr bwMode="auto">
            <a:xfrm rot="1800000">
              <a:off x="5356930" y="1363788"/>
              <a:ext cx="621086" cy="364601"/>
            </a:xfrm>
            <a:custGeom>
              <a:avLst/>
              <a:gdLst>
                <a:gd name="T0" fmla="*/ 266 w 540"/>
                <a:gd name="T1" fmla="*/ 0 h 317"/>
                <a:gd name="T2" fmla="*/ 0 w 540"/>
                <a:gd name="T3" fmla="*/ 158 h 317"/>
                <a:gd name="T4" fmla="*/ 266 w 540"/>
                <a:gd name="T5" fmla="*/ 317 h 317"/>
                <a:gd name="T6" fmla="*/ 540 w 540"/>
                <a:gd name="T7" fmla="*/ 158 h 317"/>
                <a:gd name="T8" fmla="*/ 266 w 540"/>
                <a:gd name="T9" fmla="*/ 0 h 317"/>
              </a:gdLst>
              <a:ahLst/>
              <a:cxnLst>
                <a:cxn ang="0">
                  <a:pos x="T0" y="T1"/>
                </a:cxn>
                <a:cxn ang="0">
                  <a:pos x="T2" y="T3"/>
                </a:cxn>
                <a:cxn ang="0">
                  <a:pos x="T4" y="T5"/>
                </a:cxn>
                <a:cxn ang="0">
                  <a:pos x="T6" y="T7"/>
                </a:cxn>
                <a:cxn ang="0">
                  <a:pos x="T8" y="T9"/>
                </a:cxn>
              </a:cxnLst>
              <a:rect l="0" t="0" r="r" b="b"/>
              <a:pathLst>
                <a:path w="540" h="317">
                  <a:moveTo>
                    <a:pt x="266" y="0"/>
                  </a:moveTo>
                  <a:lnTo>
                    <a:pt x="0" y="158"/>
                  </a:lnTo>
                  <a:lnTo>
                    <a:pt x="266" y="317"/>
                  </a:lnTo>
                  <a:lnTo>
                    <a:pt x="540" y="158"/>
                  </a:lnTo>
                  <a:lnTo>
                    <a:pt x="266" y="0"/>
                  </a:lnTo>
                  <a:close/>
                </a:path>
              </a:pathLst>
            </a:custGeom>
            <a:gradFill flip="none" rotWithShape="1">
              <a:gsLst>
                <a:gs pos="20000">
                  <a:schemeClr val="bg2">
                    <a:lumMod val="90000"/>
                    <a:lumOff val="10000"/>
                    <a:alpha val="20000"/>
                  </a:schemeClr>
                </a:gs>
                <a:gs pos="100000">
                  <a:schemeClr val="accent1">
                    <a:lumMod val="60000"/>
                    <a:lumOff val="40000"/>
                    <a:alpha val="20000"/>
                  </a:schemeClr>
                </a:gs>
              </a:gsLst>
              <a:lin ang="0" scaled="0"/>
              <a:tileRect/>
            </a:gradFill>
            <a:ln>
              <a:noFill/>
            </a:ln>
            <a:effectLst>
              <a:innerShdw blurRad="254000">
                <a:schemeClr val="bg2">
                  <a:lumMod val="90000"/>
                  <a:lumOff val="1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53" name="Freeform 6">
              <a:extLst>
                <a:ext uri="{FF2B5EF4-FFF2-40B4-BE49-F238E27FC236}">
                  <a16:creationId xmlns:a16="http://schemas.microsoft.com/office/drawing/2014/main" id="{23EC1AC3-1698-46D5-80B7-F22F15E1A5E4}"/>
                </a:ext>
              </a:extLst>
            </p:cNvPr>
            <p:cNvSpPr>
              <a:spLocks/>
            </p:cNvSpPr>
            <p:nvPr/>
          </p:nvSpPr>
          <p:spPr bwMode="auto">
            <a:xfrm rot="1800000">
              <a:off x="5243759" y="1430747"/>
              <a:ext cx="305942" cy="538275"/>
            </a:xfrm>
            <a:custGeom>
              <a:avLst/>
              <a:gdLst>
                <a:gd name="T0" fmla="*/ 266 w 266"/>
                <a:gd name="T1" fmla="*/ 468 h 468"/>
                <a:gd name="T2" fmla="*/ 0 w 266"/>
                <a:gd name="T3" fmla="*/ 310 h 468"/>
                <a:gd name="T4" fmla="*/ 0 w 266"/>
                <a:gd name="T5" fmla="*/ 310 h 468"/>
                <a:gd name="T6" fmla="*/ 0 w 266"/>
                <a:gd name="T7" fmla="*/ 0 h 468"/>
                <a:gd name="T8" fmla="*/ 0 w 266"/>
                <a:gd name="T9" fmla="*/ 0 h 468"/>
                <a:gd name="T10" fmla="*/ 266 w 266"/>
                <a:gd name="T11" fmla="*/ 159 h 468"/>
                <a:gd name="T12" fmla="*/ 266 w 266"/>
                <a:gd name="T13" fmla="*/ 468 h 468"/>
              </a:gdLst>
              <a:ahLst/>
              <a:cxnLst>
                <a:cxn ang="0">
                  <a:pos x="T0" y="T1"/>
                </a:cxn>
                <a:cxn ang="0">
                  <a:pos x="T2" y="T3"/>
                </a:cxn>
                <a:cxn ang="0">
                  <a:pos x="T4" y="T5"/>
                </a:cxn>
                <a:cxn ang="0">
                  <a:pos x="T6" y="T7"/>
                </a:cxn>
                <a:cxn ang="0">
                  <a:pos x="T8" y="T9"/>
                </a:cxn>
                <a:cxn ang="0">
                  <a:pos x="T10" y="T11"/>
                </a:cxn>
                <a:cxn ang="0">
                  <a:pos x="T12" y="T13"/>
                </a:cxn>
              </a:cxnLst>
              <a:rect l="0" t="0" r="r" b="b"/>
              <a:pathLst>
                <a:path w="266" h="468">
                  <a:moveTo>
                    <a:pt x="266" y="468"/>
                  </a:moveTo>
                  <a:lnTo>
                    <a:pt x="0" y="310"/>
                  </a:lnTo>
                  <a:lnTo>
                    <a:pt x="0" y="310"/>
                  </a:lnTo>
                  <a:lnTo>
                    <a:pt x="0" y="0"/>
                  </a:lnTo>
                  <a:lnTo>
                    <a:pt x="0" y="0"/>
                  </a:lnTo>
                  <a:lnTo>
                    <a:pt x="266" y="159"/>
                  </a:lnTo>
                  <a:lnTo>
                    <a:pt x="266" y="468"/>
                  </a:lnTo>
                  <a:close/>
                </a:path>
              </a:pathLst>
            </a:custGeom>
            <a:gradFill flip="none" rotWithShape="1">
              <a:gsLst>
                <a:gs pos="20000">
                  <a:schemeClr val="bg2">
                    <a:lumMod val="90000"/>
                    <a:lumOff val="10000"/>
                    <a:alpha val="20000"/>
                  </a:schemeClr>
                </a:gs>
                <a:gs pos="100000">
                  <a:schemeClr val="accent1">
                    <a:lumMod val="60000"/>
                    <a:lumOff val="40000"/>
                    <a:alpha val="20000"/>
                  </a:schemeClr>
                </a:gs>
              </a:gsLst>
              <a:lin ang="19800000" scaled="0"/>
              <a:tileRect/>
            </a:gradFill>
            <a:ln>
              <a:noFill/>
            </a:ln>
            <a:effectLst>
              <a:innerShdw blurRad="254000">
                <a:schemeClr val="bg2">
                  <a:lumMod val="90000"/>
                  <a:lumOff val="1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54" name="Freeform 8">
              <a:extLst>
                <a:ext uri="{FF2B5EF4-FFF2-40B4-BE49-F238E27FC236}">
                  <a16:creationId xmlns:a16="http://schemas.microsoft.com/office/drawing/2014/main" id="{73766156-553C-46EB-93FA-4F37CC0FF5CF}"/>
                </a:ext>
              </a:extLst>
            </p:cNvPr>
            <p:cNvSpPr>
              <a:spLocks/>
            </p:cNvSpPr>
            <p:nvPr/>
          </p:nvSpPr>
          <p:spPr bwMode="auto">
            <a:xfrm rot="1800000">
              <a:off x="5508097" y="1586019"/>
              <a:ext cx="315144" cy="538275"/>
            </a:xfrm>
            <a:custGeom>
              <a:avLst/>
              <a:gdLst>
                <a:gd name="T0" fmla="*/ 274 w 274"/>
                <a:gd name="T1" fmla="*/ 0 h 468"/>
                <a:gd name="T2" fmla="*/ 274 w 274"/>
                <a:gd name="T3" fmla="*/ 310 h 468"/>
                <a:gd name="T4" fmla="*/ 274 w 274"/>
                <a:gd name="T5" fmla="*/ 310 h 468"/>
                <a:gd name="T6" fmla="*/ 0 w 274"/>
                <a:gd name="T7" fmla="*/ 468 h 468"/>
                <a:gd name="T8" fmla="*/ 0 w 274"/>
                <a:gd name="T9" fmla="*/ 159 h 468"/>
                <a:gd name="T10" fmla="*/ 274 w 274"/>
                <a:gd name="T11" fmla="*/ 0 h 468"/>
                <a:gd name="T12" fmla="*/ 274 w 274"/>
                <a:gd name="T13" fmla="*/ 0 h 468"/>
              </a:gdLst>
              <a:ahLst/>
              <a:cxnLst>
                <a:cxn ang="0">
                  <a:pos x="T0" y="T1"/>
                </a:cxn>
                <a:cxn ang="0">
                  <a:pos x="T2" y="T3"/>
                </a:cxn>
                <a:cxn ang="0">
                  <a:pos x="T4" y="T5"/>
                </a:cxn>
                <a:cxn ang="0">
                  <a:pos x="T6" y="T7"/>
                </a:cxn>
                <a:cxn ang="0">
                  <a:pos x="T8" y="T9"/>
                </a:cxn>
                <a:cxn ang="0">
                  <a:pos x="T10" y="T11"/>
                </a:cxn>
                <a:cxn ang="0">
                  <a:pos x="T12" y="T13"/>
                </a:cxn>
              </a:cxnLst>
              <a:rect l="0" t="0" r="r" b="b"/>
              <a:pathLst>
                <a:path w="274" h="468">
                  <a:moveTo>
                    <a:pt x="274" y="0"/>
                  </a:moveTo>
                  <a:lnTo>
                    <a:pt x="274" y="310"/>
                  </a:lnTo>
                  <a:lnTo>
                    <a:pt x="274" y="310"/>
                  </a:lnTo>
                  <a:lnTo>
                    <a:pt x="0" y="468"/>
                  </a:lnTo>
                  <a:lnTo>
                    <a:pt x="0" y="159"/>
                  </a:lnTo>
                  <a:lnTo>
                    <a:pt x="274" y="0"/>
                  </a:lnTo>
                  <a:lnTo>
                    <a:pt x="274" y="0"/>
                  </a:lnTo>
                  <a:close/>
                </a:path>
              </a:pathLst>
            </a:custGeom>
            <a:gradFill flip="none" rotWithShape="1">
              <a:gsLst>
                <a:gs pos="20000">
                  <a:schemeClr val="bg2">
                    <a:lumMod val="90000"/>
                    <a:lumOff val="10000"/>
                    <a:alpha val="20000"/>
                  </a:schemeClr>
                </a:gs>
                <a:gs pos="100000">
                  <a:schemeClr val="accent1">
                    <a:lumMod val="60000"/>
                    <a:lumOff val="40000"/>
                    <a:alpha val="20000"/>
                  </a:schemeClr>
                </a:gs>
              </a:gsLst>
              <a:lin ang="18000000" scaled="0"/>
              <a:tileRect/>
            </a:gradFill>
            <a:ln>
              <a:noFill/>
            </a:ln>
            <a:effectLst>
              <a:innerShdw blurRad="254000">
                <a:schemeClr val="accent1">
                  <a:lumMod val="60000"/>
                  <a:lumOff val="40000"/>
                  <a:alpha val="6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grpSp>
    </p:spTree>
    <p:extLst>
      <p:ext uri="{BB962C8B-B14F-4D97-AF65-F5344CB8AC3E}">
        <p14:creationId xmlns:p14="http://schemas.microsoft.com/office/powerpoint/2010/main" val="2454133796"/>
      </p:ext>
    </p:extLst>
  </p:cSld>
  <p:clrMapOvr>
    <a:masterClrMapping/>
  </p:clrMapOvr>
  <p:hf sldNum="0" hdr="0" ftr="0" dt="0"/>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AB81B449-7B97-41DC-B23F-65EDCBD316A6}"/>
              </a:ext>
            </a:extLst>
          </p:cNvPr>
          <p:cNvSpPr>
            <a:spLocks noGrp="1"/>
          </p:cNvSpPr>
          <p:nvPr>
            <p:ph type="dt" sz="half" idx="10"/>
          </p:nvPr>
        </p:nvSpPr>
        <p:spPr/>
        <p:txBody>
          <a:bodyPr/>
          <a:lstStyle/>
          <a:p>
            <a:r>
              <a:rPr lang="en-US"/>
              <a:t>20XX</a:t>
            </a:r>
            <a:endParaRPr lang="en-US" dirty="0"/>
          </a:p>
        </p:txBody>
      </p:sp>
      <p:sp>
        <p:nvSpPr>
          <p:cNvPr id="3" name="Footer Placeholder 2">
            <a:extLst>
              <a:ext uri="{FF2B5EF4-FFF2-40B4-BE49-F238E27FC236}">
                <a16:creationId xmlns:a16="http://schemas.microsoft.com/office/drawing/2014/main" id="{7C6B46D5-337B-4906-8412-4EEA3884FA7E}"/>
              </a:ext>
            </a:extLst>
          </p:cNvPr>
          <p:cNvSpPr>
            <a:spLocks noGrp="1"/>
          </p:cNvSpPr>
          <p:nvPr>
            <p:ph type="ftr" sz="quarter" idx="11"/>
          </p:nvPr>
        </p:nvSpPr>
        <p:spPr/>
        <p:txBody>
          <a:bodyPr/>
          <a:lstStyle/>
          <a:p>
            <a:endParaRPr lang="en-US" dirty="0"/>
          </a:p>
        </p:txBody>
      </p:sp>
      <p:sp>
        <p:nvSpPr>
          <p:cNvPr id="4" name="Slide Number Placeholder 3">
            <a:extLst>
              <a:ext uri="{FF2B5EF4-FFF2-40B4-BE49-F238E27FC236}">
                <a16:creationId xmlns:a16="http://schemas.microsoft.com/office/drawing/2014/main" id="{E436F230-C9A7-407A-B923-873839C8D8A0}"/>
              </a:ext>
            </a:extLst>
          </p:cNvPr>
          <p:cNvSpPr>
            <a:spLocks noGrp="1"/>
          </p:cNvSpPr>
          <p:nvPr>
            <p:ph type="sldNum" sz="quarter" idx="12"/>
          </p:nvPr>
        </p:nvSpPr>
        <p:spPr/>
        <p:txBody>
          <a:bodyPr/>
          <a:lstStyle/>
          <a:p>
            <a:fld id="{DBA1B0FB-D917-4C8C-928F-313BD683BF39}" type="slidenum">
              <a:rPr lang="en-US" smtClean="0"/>
              <a:pPr/>
              <a:t>‹#›</a:t>
            </a:fld>
            <a:endParaRPr lang="en-US" dirty="0"/>
          </a:p>
        </p:txBody>
      </p:sp>
    </p:spTree>
    <p:extLst>
      <p:ext uri="{BB962C8B-B14F-4D97-AF65-F5344CB8AC3E}">
        <p14:creationId xmlns:p14="http://schemas.microsoft.com/office/powerpoint/2010/main" val="1311674321"/>
      </p:ext>
    </p:extLst>
  </p:cSld>
  <p:clrMapOvr>
    <a:masterClrMapping/>
  </p:clrMapOvr>
  <p:hf sldNum="0" hdr="0" ftr="0" dt="0"/>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grpSp>
        <p:nvGrpSpPr>
          <p:cNvPr id="8" name="Group 7">
            <a:extLst>
              <a:ext uri="{FF2B5EF4-FFF2-40B4-BE49-F238E27FC236}">
                <a16:creationId xmlns:a16="http://schemas.microsoft.com/office/drawing/2014/main" id="{778B0BE9-88B0-4883-9BA9-CD594C400EC1}"/>
              </a:ext>
            </a:extLst>
          </p:cNvPr>
          <p:cNvGrpSpPr/>
          <p:nvPr/>
        </p:nvGrpSpPr>
        <p:grpSpPr>
          <a:xfrm>
            <a:off x="4949631" y="5111861"/>
            <a:ext cx="1262947" cy="1335600"/>
            <a:chOff x="2678417" y="2427951"/>
            <a:chExt cx="1262947" cy="1335600"/>
          </a:xfrm>
        </p:grpSpPr>
        <p:sp>
          <p:nvSpPr>
            <p:cNvPr id="11" name="Freeform: Shape 10">
              <a:extLst>
                <a:ext uri="{FF2B5EF4-FFF2-40B4-BE49-F238E27FC236}">
                  <a16:creationId xmlns:a16="http://schemas.microsoft.com/office/drawing/2014/main" id="{C59DCBF3-7AFA-4CD1-A918-BC6DDE674E6C}"/>
                </a:ext>
              </a:extLst>
            </p:cNvPr>
            <p:cNvSpPr>
              <a:spLocks noChangeAspect="1"/>
            </p:cNvSpPr>
            <p:nvPr/>
          </p:nvSpPr>
          <p:spPr>
            <a:xfrm rot="2700000">
              <a:off x="2769891" y="2336477"/>
              <a:ext cx="1080000" cy="1262947"/>
            </a:xfrm>
            <a:custGeom>
              <a:avLst/>
              <a:gdLst>
                <a:gd name="connsiteX0" fmla="*/ 540000 w 1080000"/>
                <a:gd name="connsiteY0" fmla="*/ 0 h 1262947"/>
                <a:gd name="connsiteX1" fmla="*/ 1080000 w 1080000"/>
                <a:gd name="connsiteY1" fmla="*/ 931034 h 1262947"/>
                <a:gd name="connsiteX2" fmla="*/ 1064374 w 1080000"/>
                <a:gd name="connsiteY2" fmla="*/ 931034 h 1262947"/>
                <a:gd name="connsiteX3" fmla="*/ 1069029 w 1080000"/>
                <a:gd name="connsiteY3" fmla="*/ 938533 h 1262947"/>
                <a:gd name="connsiteX4" fmla="*/ 1080000 w 1080000"/>
                <a:gd name="connsiteY4" fmla="*/ 992947 h 1262947"/>
                <a:gd name="connsiteX5" fmla="*/ 540000 w 1080000"/>
                <a:gd name="connsiteY5" fmla="*/ 1262947 h 1262947"/>
                <a:gd name="connsiteX6" fmla="*/ 0 w 1080000"/>
                <a:gd name="connsiteY6" fmla="*/ 992947 h 1262947"/>
                <a:gd name="connsiteX7" fmla="*/ 10971 w 1080000"/>
                <a:gd name="connsiteY7" fmla="*/ 938533 h 1262947"/>
                <a:gd name="connsiteX8" fmla="*/ 15626 w 1080000"/>
                <a:gd name="connsiteY8" fmla="*/ 931034 h 1262947"/>
                <a:gd name="connsiteX9" fmla="*/ 0 w 1080000"/>
                <a:gd name="connsiteY9" fmla="*/ 931034 h 1262947"/>
                <a:gd name="connsiteX0" fmla="*/ 540000 w 1080000"/>
                <a:gd name="connsiteY0" fmla="*/ 0 h 1262947"/>
                <a:gd name="connsiteX1" fmla="*/ 1080000 w 1080000"/>
                <a:gd name="connsiteY1" fmla="*/ 931034 h 1262947"/>
                <a:gd name="connsiteX2" fmla="*/ 1064374 w 1080000"/>
                <a:gd name="connsiteY2" fmla="*/ 931034 h 1262947"/>
                <a:gd name="connsiteX3" fmla="*/ 1069029 w 1080000"/>
                <a:gd name="connsiteY3" fmla="*/ 938533 h 1262947"/>
                <a:gd name="connsiteX4" fmla="*/ 1080000 w 1080000"/>
                <a:gd name="connsiteY4" fmla="*/ 992947 h 1262947"/>
                <a:gd name="connsiteX5" fmla="*/ 540000 w 1080000"/>
                <a:gd name="connsiteY5" fmla="*/ 1262947 h 1262947"/>
                <a:gd name="connsiteX6" fmla="*/ 0 w 1080000"/>
                <a:gd name="connsiteY6" fmla="*/ 992947 h 1262947"/>
                <a:gd name="connsiteX7" fmla="*/ 10971 w 1080000"/>
                <a:gd name="connsiteY7" fmla="*/ 938533 h 1262947"/>
                <a:gd name="connsiteX8" fmla="*/ 15626 w 1080000"/>
                <a:gd name="connsiteY8" fmla="*/ 931034 h 1262947"/>
                <a:gd name="connsiteX9" fmla="*/ 540000 w 1080000"/>
                <a:gd name="connsiteY9" fmla="*/ 0 h 1262947"/>
                <a:gd name="connsiteX0" fmla="*/ 540000 w 1080000"/>
                <a:gd name="connsiteY0" fmla="*/ 0 h 1262947"/>
                <a:gd name="connsiteX1" fmla="*/ 1064374 w 1080000"/>
                <a:gd name="connsiteY1" fmla="*/ 931034 h 1262947"/>
                <a:gd name="connsiteX2" fmla="*/ 1069029 w 1080000"/>
                <a:gd name="connsiteY2" fmla="*/ 938533 h 1262947"/>
                <a:gd name="connsiteX3" fmla="*/ 1080000 w 1080000"/>
                <a:gd name="connsiteY3" fmla="*/ 992947 h 1262947"/>
                <a:gd name="connsiteX4" fmla="*/ 540000 w 1080000"/>
                <a:gd name="connsiteY4" fmla="*/ 1262947 h 1262947"/>
                <a:gd name="connsiteX5" fmla="*/ 0 w 1080000"/>
                <a:gd name="connsiteY5" fmla="*/ 992947 h 1262947"/>
                <a:gd name="connsiteX6" fmla="*/ 10971 w 1080000"/>
                <a:gd name="connsiteY6" fmla="*/ 938533 h 1262947"/>
                <a:gd name="connsiteX7" fmla="*/ 15626 w 1080000"/>
                <a:gd name="connsiteY7" fmla="*/ 931034 h 1262947"/>
                <a:gd name="connsiteX8" fmla="*/ 540000 w 1080000"/>
                <a:gd name="connsiteY8" fmla="*/ 0 h 12629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80000" h="1262947">
                  <a:moveTo>
                    <a:pt x="540000" y="0"/>
                  </a:moveTo>
                  <a:lnTo>
                    <a:pt x="1064374" y="931034"/>
                  </a:lnTo>
                  <a:lnTo>
                    <a:pt x="1069029" y="938533"/>
                  </a:lnTo>
                  <a:cubicBezTo>
                    <a:pt x="1076223" y="956109"/>
                    <a:pt x="1080000" y="974307"/>
                    <a:pt x="1080000" y="992947"/>
                  </a:cubicBezTo>
                  <a:cubicBezTo>
                    <a:pt x="1080000" y="1142064"/>
                    <a:pt x="838234" y="1262947"/>
                    <a:pt x="540000" y="1262947"/>
                  </a:cubicBezTo>
                  <a:cubicBezTo>
                    <a:pt x="241766" y="1262947"/>
                    <a:pt x="0" y="1142064"/>
                    <a:pt x="0" y="992947"/>
                  </a:cubicBezTo>
                  <a:cubicBezTo>
                    <a:pt x="0" y="974307"/>
                    <a:pt x="3778" y="956109"/>
                    <a:pt x="10971" y="938533"/>
                  </a:cubicBezTo>
                  <a:lnTo>
                    <a:pt x="15626" y="931034"/>
                  </a:lnTo>
                  <a:lnTo>
                    <a:pt x="540000" y="0"/>
                  </a:lnTo>
                  <a:close/>
                </a:path>
              </a:pathLst>
            </a:custGeom>
            <a:gradFill>
              <a:gsLst>
                <a:gs pos="60000">
                  <a:schemeClr val="bg2">
                    <a:lumMod val="90000"/>
                    <a:lumOff val="10000"/>
                  </a:schemeClr>
                </a:gs>
                <a:gs pos="30000">
                  <a:schemeClr val="bg2">
                    <a:lumMod val="90000"/>
                    <a:lumOff val="10000"/>
                  </a:schemeClr>
                </a:gs>
                <a:gs pos="40000">
                  <a:schemeClr val="bg2">
                    <a:lumMod val="75000"/>
                    <a:lumOff val="25000"/>
                  </a:schemeClr>
                </a:gs>
                <a:gs pos="100000">
                  <a:schemeClr val="bg2"/>
                </a:gs>
              </a:gsLst>
              <a:lin ang="600000" scaled="0"/>
            </a:gradFill>
            <a:ln>
              <a:noFill/>
            </a:ln>
            <a:effectLst>
              <a:innerShdw blurRad="254000" dist="101600" dir="2700000">
                <a:schemeClr val="accent1">
                  <a:lumMod val="60000"/>
                  <a:lumOff val="40000"/>
                  <a:alpha val="4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2" name="Oval 11">
              <a:extLst>
                <a:ext uri="{FF2B5EF4-FFF2-40B4-BE49-F238E27FC236}">
                  <a16:creationId xmlns:a16="http://schemas.microsoft.com/office/drawing/2014/main" id="{06964A02-96E1-4654-9187-DDDE7409F75B}"/>
                </a:ext>
              </a:extLst>
            </p:cNvPr>
            <p:cNvSpPr/>
            <p:nvPr/>
          </p:nvSpPr>
          <p:spPr>
            <a:xfrm rot="8100000">
              <a:off x="2784291" y="2683551"/>
              <a:ext cx="540000" cy="1080000"/>
            </a:xfrm>
            <a:prstGeom prst="ellipse">
              <a:avLst/>
            </a:prstGeom>
            <a:gradFill>
              <a:gsLst>
                <a:gs pos="100000">
                  <a:schemeClr val="bg2">
                    <a:lumMod val="90000"/>
                    <a:lumOff val="10000"/>
                  </a:schemeClr>
                </a:gs>
                <a:gs pos="50000">
                  <a:schemeClr val="bg2">
                    <a:lumMod val="95000"/>
                    <a:lumOff val="5000"/>
                  </a:schemeClr>
                </a:gs>
              </a:gsLst>
              <a:lin ang="5400000" scaled="0"/>
            </a:gradFill>
            <a:ln>
              <a:noFill/>
            </a:ln>
            <a:effectLst>
              <a:innerShdw blurRad="1270000" dist="2540000">
                <a:schemeClr val="accent1">
                  <a:lumMod val="60000"/>
                  <a:lumOff val="40000"/>
                  <a:alpha val="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grpSp>
      <p:sp>
        <p:nvSpPr>
          <p:cNvPr id="2" name="Title 1">
            <a:extLst>
              <a:ext uri="{FF2B5EF4-FFF2-40B4-BE49-F238E27FC236}">
                <a16:creationId xmlns:a16="http://schemas.microsoft.com/office/drawing/2014/main" id="{BF3FF76C-A012-4CDA-8AE7-E9413955716A}"/>
              </a:ext>
            </a:extLst>
          </p:cNvPr>
          <p:cNvSpPr>
            <a:spLocks noGrp="1"/>
          </p:cNvSpPr>
          <p:nvPr>
            <p:ph type="title"/>
          </p:nvPr>
        </p:nvSpPr>
        <p:spPr>
          <a:xfrm>
            <a:off x="550863" y="549275"/>
            <a:ext cx="11090275" cy="984885"/>
          </a:xfrm>
        </p:spPr>
        <p:txBody>
          <a:bodyPr anchor="t">
            <a:normAutofit/>
          </a:bodyPr>
          <a:lstStyle>
            <a:lvl1pPr>
              <a:lnSpc>
                <a:spcPct val="100000"/>
              </a:lnSpc>
              <a:defRPr sz="3200"/>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611A4C80-DC38-4641-924F-90D6078CF592}"/>
              </a:ext>
            </a:extLst>
          </p:cNvPr>
          <p:cNvSpPr>
            <a:spLocks noGrp="1"/>
          </p:cNvSpPr>
          <p:nvPr>
            <p:ph idx="1"/>
          </p:nvPr>
        </p:nvSpPr>
        <p:spPr>
          <a:xfrm>
            <a:off x="4295775" y="1750060"/>
            <a:ext cx="7345362" cy="4342765"/>
          </a:xfrm>
        </p:spPr>
        <p:txBody>
          <a:bodyPr>
            <a:normAutofit/>
          </a:bodyPr>
          <a:lstStyle>
            <a:lvl1pPr>
              <a:defRPr sz="1600"/>
            </a:lvl1pPr>
            <a:lvl2pPr>
              <a:defRPr sz="1600"/>
            </a:lvl2pPr>
            <a:lvl3pPr>
              <a:defRPr sz="1600"/>
            </a:lvl3pPr>
            <a:lvl4pPr>
              <a:defRPr sz="1600"/>
            </a:lvl4pPr>
            <a:lvl5pPr>
              <a:defRPr sz="16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a:extLst>
              <a:ext uri="{FF2B5EF4-FFF2-40B4-BE49-F238E27FC236}">
                <a16:creationId xmlns:a16="http://schemas.microsoft.com/office/drawing/2014/main" id="{82C42771-D3A7-4072-85DC-B7C5E530E8AA}"/>
              </a:ext>
            </a:extLst>
          </p:cNvPr>
          <p:cNvSpPr>
            <a:spLocks noGrp="1"/>
          </p:cNvSpPr>
          <p:nvPr>
            <p:ph type="body" sz="half" idx="2"/>
          </p:nvPr>
        </p:nvSpPr>
        <p:spPr>
          <a:xfrm>
            <a:off x="550863" y="1750060"/>
            <a:ext cx="3565525" cy="4342765"/>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BD47AB1-6EB5-4E2C-B4A7-42DC643E9FF9}"/>
              </a:ext>
            </a:extLst>
          </p:cNvPr>
          <p:cNvSpPr>
            <a:spLocks noGrp="1"/>
          </p:cNvSpPr>
          <p:nvPr>
            <p:ph type="dt" sz="half" idx="10"/>
          </p:nvPr>
        </p:nvSpPr>
        <p:spPr/>
        <p:txBody>
          <a:bodyPr/>
          <a:lstStyle/>
          <a:p>
            <a:r>
              <a:rPr lang="en-US"/>
              <a:t>20XX</a:t>
            </a:r>
            <a:endParaRPr lang="en-US" dirty="0"/>
          </a:p>
        </p:txBody>
      </p:sp>
      <p:sp>
        <p:nvSpPr>
          <p:cNvPr id="6" name="Footer Placeholder 5">
            <a:extLst>
              <a:ext uri="{FF2B5EF4-FFF2-40B4-BE49-F238E27FC236}">
                <a16:creationId xmlns:a16="http://schemas.microsoft.com/office/drawing/2014/main" id="{5BA9D15F-B6ED-46E1-9840-0B625880EE4B}"/>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CDAEB023-7A5E-4087-B75E-A38A80EE5D01}"/>
              </a:ext>
            </a:extLst>
          </p:cNvPr>
          <p:cNvSpPr>
            <a:spLocks noGrp="1"/>
          </p:cNvSpPr>
          <p:nvPr>
            <p:ph type="sldNum" sz="quarter" idx="12"/>
          </p:nvPr>
        </p:nvSpPr>
        <p:spPr/>
        <p:txBody>
          <a:bodyPr/>
          <a:lstStyle/>
          <a:p>
            <a:fld id="{DBA1B0FB-D917-4C8C-928F-313BD683BF39}" type="slidenum">
              <a:rPr lang="en-US" smtClean="0"/>
              <a:pPr/>
              <a:t>‹#›</a:t>
            </a:fld>
            <a:endParaRPr lang="en-US" dirty="0"/>
          </a:p>
        </p:txBody>
      </p:sp>
    </p:spTree>
    <p:extLst>
      <p:ext uri="{BB962C8B-B14F-4D97-AF65-F5344CB8AC3E}">
        <p14:creationId xmlns:p14="http://schemas.microsoft.com/office/powerpoint/2010/main" val="845482305"/>
      </p:ext>
    </p:extLst>
  </p:cSld>
  <p:clrMapOvr>
    <a:masterClrMapping/>
  </p:clrMapOvr>
  <p:hf sldNum="0" hdr="0" ftr="0" dt="0"/>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grpSp>
        <p:nvGrpSpPr>
          <p:cNvPr id="17" name="Group 16">
            <a:extLst>
              <a:ext uri="{FF2B5EF4-FFF2-40B4-BE49-F238E27FC236}">
                <a16:creationId xmlns:a16="http://schemas.microsoft.com/office/drawing/2014/main" id="{F98F1FBA-F8BB-42CF-8B3E-D19AAFEE96C1}"/>
              </a:ext>
            </a:extLst>
          </p:cNvPr>
          <p:cNvGrpSpPr/>
          <p:nvPr/>
        </p:nvGrpSpPr>
        <p:grpSpPr>
          <a:xfrm>
            <a:off x="334964" y="5115518"/>
            <a:ext cx="734257" cy="760506"/>
            <a:chOff x="5243759" y="1363788"/>
            <a:chExt cx="734257" cy="760506"/>
          </a:xfrm>
        </p:grpSpPr>
        <p:sp>
          <p:nvSpPr>
            <p:cNvPr id="18" name="Freeform 5">
              <a:extLst>
                <a:ext uri="{FF2B5EF4-FFF2-40B4-BE49-F238E27FC236}">
                  <a16:creationId xmlns:a16="http://schemas.microsoft.com/office/drawing/2014/main" id="{60EE09DD-C3DB-4266-BCC3-A765CFFBF379}"/>
                </a:ext>
              </a:extLst>
            </p:cNvPr>
            <p:cNvSpPr>
              <a:spLocks/>
            </p:cNvSpPr>
            <p:nvPr/>
          </p:nvSpPr>
          <p:spPr bwMode="auto">
            <a:xfrm rot="1800000">
              <a:off x="5356930" y="1363788"/>
              <a:ext cx="621086" cy="364601"/>
            </a:xfrm>
            <a:custGeom>
              <a:avLst/>
              <a:gdLst>
                <a:gd name="T0" fmla="*/ 266 w 540"/>
                <a:gd name="T1" fmla="*/ 0 h 317"/>
                <a:gd name="T2" fmla="*/ 0 w 540"/>
                <a:gd name="T3" fmla="*/ 158 h 317"/>
                <a:gd name="T4" fmla="*/ 266 w 540"/>
                <a:gd name="T5" fmla="*/ 317 h 317"/>
                <a:gd name="T6" fmla="*/ 540 w 540"/>
                <a:gd name="T7" fmla="*/ 158 h 317"/>
                <a:gd name="T8" fmla="*/ 266 w 540"/>
                <a:gd name="T9" fmla="*/ 0 h 317"/>
              </a:gdLst>
              <a:ahLst/>
              <a:cxnLst>
                <a:cxn ang="0">
                  <a:pos x="T0" y="T1"/>
                </a:cxn>
                <a:cxn ang="0">
                  <a:pos x="T2" y="T3"/>
                </a:cxn>
                <a:cxn ang="0">
                  <a:pos x="T4" y="T5"/>
                </a:cxn>
                <a:cxn ang="0">
                  <a:pos x="T6" y="T7"/>
                </a:cxn>
                <a:cxn ang="0">
                  <a:pos x="T8" y="T9"/>
                </a:cxn>
              </a:cxnLst>
              <a:rect l="0" t="0" r="r" b="b"/>
              <a:pathLst>
                <a:path w="540" h="317">
                  <a:moveTo>
                    <a:pt x="266" y="0"/>
                  </a:moveTo>
                  <a:lnTo>
                    <a:pt x="0" y="158"/>
                  </a:lnTo>
                  <a:lnTo>
                    <a:pt x="266" y="317"/>
                  </a:lnTo>
                  <a:lnTo>
                    <a:pt x="540" y="158"/>
                  </a:lnTo>
                  <a:lnTo>
                    <a:pt x="266" y="0"/>
                  </a:lnTo>
                  <a:close/>
                </a:path>
              </a:pathLst>
            </a:custGeom>
            <a:gradFill flip="none" rotWithShape="1">
              <a:gsLst>
                <a:gs pos="20000">
                  <a:schemeClr val="bg2">
                    <a:lumMod val="90000"/>
                    <a:lumOff val="10000"/>
                    <a:alpha val="20000"/>
                  </a:schemeClr>
                </a:gs>
                <a:gs pos="100000">
                  <a:schemeClr val="accent1">
                    <a:lumMod val="60000"/>
                    <a:lumOff val="40000"/>
                    <a:alpha val="20000"/>
                  </a:schemeClr>
                </a:gs>
              </a:gsLst>
              <a:lin ang="0" scaled="0"/>
              <a:tileRect/>
            </a:gradFill>
            <a:ln>
              <a:noFill/>
            </a:ln>
            <a:effectLst>
              <a:innerShdw blurRad="254000">
                <a:schemeClr val="bg2">
                  <a:lumMod val="90000"/>
                  <a:lumOff val="1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9" name="Freeform 6">
              <a:extLst>
                <a:ext uri="{FF2B5EF4-FFF2-40B4-BE49-F238E27FC236}">
                  <a16:creationId xmlns:a16="http://schemas.microsoft.com/office/drawing/2014/main" id="{5F301FE0-96DC-4EFB-BBEE-AED762C337C9}"/>
                </a:ext>
              </a:extLst>
            </p:cNvPr>
            <p:cNvSpPr>
              <a:spLocks/>
            </p:cNvSpPr>
            <p:nvPr/>
          </p:nvSpPr>
          <p:spPr bwMode="auto">
            <a:xfrm rot="1800000">
              <a:off x="5243759" y="1430747"/>
              <a:ext cx="305942" cy="538275"/>
            </a:xfrm>
            <a:custGeom>
              <a:avLst/>
              <a:gdLst>
                <a:gd name="T0" fmla="*/ 266 w 266"/>
                <a:gd name="T1" fmla="*/ 468 h 468"/>
                <a:gd name="T2" fmla="*/ 0 w 266"/>
                <a:gd name="T3" fmla="*/ 310 h 468"/>
                <a:gd name="T4" fmla="*/ 0 w 266"/>
                <a:gd name="T5" fmla="*/ 310 h 468"/>
                <a:gd name="T6" fmla="*/ 0 w 266"/>
                <a:gd name="T7" fmla="*/ 0 h 468"/>
                <a:gd name="T8" fmla="*/ 0 w 266"/>
                <a:gd name="T9" fmla="*/ 0 h 468"/>
                <a:gd name="T10" fmla="*/ 266 w 266"/>
                <a:gd name="T11" fmla="*/ 159 h 468"/>
                <a:gd name="T12" fmla="*/ 266 w 266"/>
                <a:gd name="T13" fmla="*/ 468 h 468"/>
              </a:gdLst>
              <a:ahLst/>
              <a:cxnLst>
                <a:cxn ang="0">
                  <a:pos x="T0" y="T1"/>
                </a:cxn>
                <a:cxn ang="0">
                  <a:pos x="T2" y="T3"/>
                </a:cxn>
                <a:cxn ang="0">
                  <a:pos x="T4" y="T5"/>
                </a:cxn>
                <a:cxn ang="0">
                  <a:pos x="T6" y="T7"/>
                </a:cxn>
                <a:cxn ang="0">
                  <a:pos x="T8" y="T9"/>
                </a:cxn>
                <a:cxn ang="0">
                  <a:pos x="T10" y="T11"/>
                </a:cxn>
                <a:cxn ang="0">
                  <a:pos x="T12" y="T13"/>
                </a:cxn>
              </a:cxnLst>
              <a:rect l="0" t="0" r="r" b="b"/>
              <a:pathLst>
                <a:path w="266" h="468">
                  <a:moveTo>
                    <a:pt x="266" y="468"/>
                  </a:moveTo>
                  <a:lnTo>
                    <a:pt x="0" y="310"/>
                  </a:lnTo>
                  <a:lnTo>
                    <a:pt x="0" y="310"/>
                  </a:lnTo>
                  <a:lnTo>
                    <a:pt x="0" y="0"/>
                  </a:lnTo>
                  <a:lnTo>
                    <a:pt x="0" y="0"/>
                  </a:lnTo>
                  <a:lnTo>
                    <a:pt x="266" y="159"/>
                  </a:lnTo>
                  <a:lnTo>
                    <a:pt x="266" y="468"/>
                  </a:lnTo>
                  <a:close/>
                </a:path>
              </a:pathLst>
            </a:custGeom>
            <a:gradFill flip="none" rotWithShape="1">
              <a:gsLst>
                <a:gs pos="20000">
                  <a:schemeClr val="bg2">
                    <a:lumMod val="90000"/>
                    <a:lumOff val="10000"/>
                    <a:alpha val="20000"/>
                  </a:schemeClr>
                </a:gs>
                <a:gs pos="100000">
                  <a:schemeClr val="accent1">
                    <a:lumMod val="60000"/>
                    <a:lumOff val="40000"/>
                    <a:alpha val="20000"/>
                  </a:schemeClr>
                </a:gs>
              </a:gsLst>
              <a:lin ang="19800000" scaled="0"/>
              <a:tileRect/>
            </a:gradFill>
            <a:ln>
              <a:noFill/>
            </a:ln>
            <a:effectLst>
              <a:innerShdw blurRad="254000">
                <a:schemeClr val="bg2">
                  <a:lumMod val="90000"/>
                  <a:lumOff val="1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0" name="Freeform 8">
              <a:extLst>
                <a:ext uri="{FF2B5EF4-FFF2-40B4-BE49-F238E27FC236}">
                  <a16:creationId xmlns:a16="http://schemas.microsoft.com/office/drawing/2014/main" id="{3BEAD276-8850-4C0C-9777-8537000D522A}"/>
                </a:ext>
              </a:extLst>
            </p:cNvPr>
            <p:cNvSpPr>
              <a:spLocks/>
            </p:cNvSpPr>
            <p:nvPr/>
          </p:nvSpPr>
          <p:spPr bwMode="auto">
            <a:xfrm rot="1800000">
              <a:off x="5508097" y="1586019"/>
              <a:ext cx="315144" cy="538275"/>
            </a:xfrm>
            <a:custGeom>
              <a:avLst/>
              <a:gdLst>
                <a:gd name="T0" fmla="*/ 274 w 274"/>
                <a:gd name="T1" fmla="*/ 0 h 468"/>
                <a:gd name="T2" fmla="*/ 274 w 274"/>
                <a:gd name="T3" fmla="*/ 310 h 468"/>
                <a:gd name="T4" fmla="*/ 274 w 274"/>
                <a:gd name="T5" fmla="*/ 310 h 468"/>
                <a:gd name="T6" fmla="*/ 0 w 274"/>
                <a:gd name="T7" fmla="*/ 468 h 468"/>
                <a:gd name="T8" fmla="*/ 0 w 274"/>
                <a:gd name="T9" fmla="*/ 159 h 468"/>
                <a:gd name="T10" fmla="*/ 274 w 274"/>
                <a:gd name="T11" fmla="*/ 0 h 468"/>
                <a:gd name="T12" fmla="*/ 274 w 274"/>
                <a:gd name="T13" fmla="*/ 0 h 468"/>
              </a:gdLst>
              <a:ahLst/>
              <a:cxnLst>
                <a:cxn ang="0">
                  <a:pos x="T0" y="T1"/>
                </a:cxn>
                <a:cxn ang="0">
                  <a:pos x="T2" y="T3"/>
                </a:cxn>
                <a:cxn ang="0">
                  <a:pos x="T4" y="T5"/>
                </a:cxn>
                <a:cxn ang="0">
                  <a:pos x="T6" y="T7"/>
                </a:cxn>
                <a:cxn ang="0">
                  <a:pos x="T8" y="T9"/>
                </a:cxn>
                <a:cxn ang="0">
                  <a:pos x="T10" y="T11"/>
                </a:cxn>
                <a:cxn ang="0">
                  <a:pos x="T12" y="T13"/>
                </a:cxn>
              </a:cxnLst>
              <a:rect l="0" t="0" r="r" b="b"/>
              <a:pathLst>
                <a:path w="274" h="468">
                  <a:moveTo>
                    <a:pt x="274" y="0"/>
                  </a:moveTo>
                  <a:lnTo>
                    <a:pt x="274" y="310"/>
                  </a:lnTo>
                  <a:lnTo>
                    <a:pt x="274" y="310"/>
                  </a:lnTo>
                  <a:lnTo>
                    <a:pt x="0" y="468"/>
                  </a:lnTo>
                  <a:lnTo>
                    <a:pt x="0" y="159"/>
                  </a:lnTo>
                  <a:lnTo>
                    <a:pt x="274" y="0"/>
                  </a:lnTo>
                  <a:lnTo>
                    <a:pt x="274" y="0"/>
                  </a:lnTo>
                  <a:close/>
                </a:path>
              </a:pathLst>
            </a:custGeom>
            <a:gradFill flip="none" rotWithShape="1">
              <a:gsLst>
                <a:gs pos="20000">
                  <a:schemeClr val="bg2">
                    <a:lumMod val="90000"/>
                    <a:lumOff val="10000"/>
                    <a:alpha val="20000"/>
                  </a:schemeClr>
                </a:gs>
                <a:gs pos="100000">
                  <a:schemeClr val="accent1">
                    <a:lumMod val="60000"/>
                    <a:lumOff val="40000"/>
                    <a:alpha val="20000"/>
                  </a:schemeClr>
                </a:gs>
              </a:gsLst>
              <a:lin ang="18000000" scaled="0"/>
              <a:tileRect/>
            </a:gradFill>
            <a:ln>
              <a:noFill/>
            </a:ln>
            <a:effectLst>
              <a:innerShdw blurRad="254000">
                <a:schemeClr val="accent1">
                  <a:lumMod val="60000"/>
                  <a:lumOff val="40000"/>
                  <a:alpha val="6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grpSp>
      <p:sp>
        <p:nvSpPr>
          <p:cNvPr id="2" name="Title 1">
            <a:extLst>
              <a:ext uri="{FF2B5EF4-FFF2-40B4-BE49-F238E27FC236}">
                <a16:creationId xmlns:a16="http://schemas.microsoft.com/office/drawing/2014/main" id="{4E5EE0A0-B07E-479B-9684-4BD09FA4376C}"/>
              </a:ext>
            </a:extLst>
          </p:cNvPr>
          <p:cNvSpPr>
            <a:spLocks noGrp="1"/>
          </p:cNvSpPr>
          <p:nvPr>
            <p:ph type="title"/>
          </p:nvPr>
        </p:nvSpPr>
        <p:spPr>
          <a:xfrm>
            <a:off x="550863" y="575409"/>
            <a:ext cx="4500562" cy="984885"/>
          </a:xfrm>
        </p:spPr>
        <p:txBody>
          <a:bodyPr vert="horz" wrap="square" lIns="0" tIns="0" rIns="0" bIns="0" rtlCol="0" anchor="t" anchorCtr="0">
            <a:normAutofit/>
          </a:bodyPr>
          <a:lstStyle>
            <a:lvl1pPr>
              <a:defRPr lang="en-US" sz="3200" dirty="0"/>
            </a:lvl1pPr>
          </a:lstStyle>
          <a:p>
            <a:pPr lvl="0">
              <a:lnSpc>
                <a:spcPct val="100000"/>
              </a:lnSpc>
            </a:pPr>
            <a:r>
              <a:rPr lang="en-US"/>
              <a:t>Click to edit Master title style</a:t>
            </a:r>
            <a:endParaRPr lang="en-US" dirty="0"/>
          </a:p>
        </p:txBody>
      </p:sp>
      <p:sp>
        <p:nvSpPr>
          <p:cNvPr id="3" name="Picture Placeholder 2">
            <a:extLst>
              <a:ext uri="{FF2B5EF4-FFF2-40B4-BE49-F238E27FC236}">
                <a16:creationId xmlns:a16="http://schemas.microsoft.com/office/drawing/2014/main" id="{C11893A9-3462-4F51-83AE-5D2F124B985F}"/>
              </a:ext>
            </a:extLst>
          </p:cNvPr>
          <p:cNvSpPr>
            <a:spLocks noGrp="1"/>
          </p:cNvSpPr>
          <p:nvPr>
            <p:ph type="pic" idx="1"/>
          </p:nvPr>
        </p:nvSpPr>
        <p:spPr>
          <a:xfrm>
            <a:off x="5267324" y="575409"/>
            <a:ext cx="6373813" cy="5733316"/>
          </a:xfrm>
        </p:spPr>
        <p:txBody>
          <a:bodyPr>
            <a:normAutofit/>
          </a:bodyPr>
          <a:lstStyle>
            <a:lvl1pPr marL="0" indent="0">
              <a:buNone/>
              <a:defRPr sz="16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a:extLst>
              <a:ext uri="{FF2B5EF4-FFF2-40B4-BE49-F238E27FC236}">
                <a16:creationId xmlns:a16="http://schemas.microsoft.com/office/drawing/2014/main" id="{8BA9240C-79C0-4A88-A476-725DE1B9C28F}"/>
              </a:ext>
            </a:extLst>
          </p:cNvPr>
          <p:cNvSpPr>
            <a:spLocks noGrp="1"/>
          </p:cNvSpPr>
          <p:nvPr>
            <p:ph type="body" sz="half" idx="2"/>
          </p:nvPr>
        </p:nvSpPr>
        <p:spPr>
          <a:xfrm>
            <a:off x="550863" y="1776195"/>
            <a:ext cx="4500562" cy="4532530"/>
          </a:xfrm>
        </p:spPr>
        <p:txBody>
          <a:bodyPr anchor="t" anchorCtr="0"/>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57D2D6F-49E8-4217-A908-2D9E43583589}"/>
              </a:ext>
            </a:extLst>
          </p:cNvPr>
          <p:cNvSpPr>
            <a:spLocks noGrp="1"/>
          </p:cNvSpPr>
          <p:nvPr>
            <p:ph type="dt" sz="half" idx="10"/>
          </p:nvPr>
        </p:nvSpPr>
        <p:spPr/>
        <p:txBody>
          <a:bodyPr/>
          <a:lstStyle/>
          <a:p>
            <a:r>
              <a:rPr lang="en-US"/>
              <a:t>20XX</a:t>
            </a:r>
            <a:endParaRPr lang="en-US" dirty="0"/>
          </a:p>
        </p:txBody>
      </p:sp>
      <p:sp>
        <p:nvSpPr>
          <p:cNvPr id="6" name="Footer Placeholder 5">
            <a:extLst>
              <a:ext uri="{FF2B5EF4-FFF2-40B4-BE49-F238E27FC236}">
                <a16:creationId xmlns:a16="http://schemas.microsoft.com/office/drawing/2014/main" id="{591C4440-6B8D-4A24-A807-8B1302A3DFAF}"/>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76CFE189-E20B-4108-B290-244424336512}"/>
              </a:ext>
            </a:extLst>
          </p:cNvPr>
          <p:cNvSpPr>
            <a:spLocks noGrp="1"/>
          </p:cNvSpPr>
          <p:nvPr>
            <p:ph type="sldNum" sz="quarter" idx="12"/>
          </p:nvPr>
        </p:nvSpPr>
        <p:spPr/>
        <p:txBody>
          <a:bodyPr/>
          <a:lstStyle/>
          <a:p>
            <a:fld id="{DBA1B0FB-D917-4C8C-928F-313BD683BF39}" type="slidenum">
              <a:rPr lang="en-US" smtClean="0"/>
              <a:pPr/>
              <a:t>‹#›</a:t>
            </a:fld>
            <a:endParaRPr lang="en-US" dirty="0"/>
          </a:p>
        </p:txBody>
      </p:sp>
    </p:spTree>
    <p:extLst>
      <p:ext uri="{BB962C8B-B14F-4D97-AF65-F5344CB8AC3E}">
        <p14:creationId xmlns:p14="http://schemas.microsoft.com/office/powerpoint/2010/main" val="3176673549"/>
      </p:ext>
    </p:extLst>
  </p:cSld>
  <p:clrMapOvr>
    <a:masterClrMapping/>
  </p:clrMapOvr>
  <p:hf sldNum="0" hdr="0" ftr="0" dt="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A8028302-E866-455D-8898-53623027543F}"/>
              </a:ext>
            </a:extLst>
          </p:cNvPr>
          <p:cNvSpPr>
            <a:spLocks noGrp="1"/>
          </p:cNvSpPr>
          <p:nvPr>
            <p:ph type="title"/>
          </p:nvPr>
        </p:nvSpPr>
        <p:spPr>
          <a:xfrm>
            <a:off x="550863" y="550800"/>
            <a:ext cx="11090275" cy="1333057"/>
          </a:xfrm>
          <a:prstGeom prst="rect">
            <a:avLst/>
          </a:prstGeom>
        </p:spPr>
        <p:txBody>
          <a:bodyPr vert="horz" wrap="square" lIns="0" tIns="0" rIns="0" bIns="0" rtlCol="0" anchor="t" anchorCtr="0">
            <a:normAutofit/>
          </a:bodyPr>
          <a:lstStyle/>
          <a:p>
            <a:pPr lvl="0">
              <a:lnSpc>
                <a:spcPct val="100000"/>
              </a:lnSpc>
            </a:pPr>
            <a:r>
              <a:rPr lang="en-US"/>
              <a:t>Click to edit Master title style</a:t>
            </a:r>
            <a:endParaRPr lang="en-US" dirty="0"/>
          </a:p>
        </p:txBody>
      </p:sp>
      <p:sp>
        <p:nvSpPr>
          <p:cNvPr id="3" name="Text Placeholder 2">
            <a:extLst>
              <a:ext uri="{FF2B5EF4-FFF2-40B4-BE49-F238E27FC236}">
                <a16:creationId xmlns:a16="http://schemas.microsoft.com/office/drawing/2014/main" id="{BC94E72B-F0CF-4BC4-B509-A1C4508BE435}"/>
              </a:ext>
            </a:extLst>
          </p:cNvPr>
          <p:cNvSpPr>
            <a:spLocks noGrp="1"/>
          </p:cNvSpPr>
          <p:nvPr>
            <p:ph type="body" idx="1"/>
          </p:nvPr>
        </p:nvSpPr>
        <p:spPr>
          <a:xfrm>
            <a:off x="550863" y="2113862"/>
            <a:ext cx="11091600" cy="3978963"/>
          </a:xfrm>
          <a:prstGeom prst="rect">
            <a:avLst/>
          </a:prstGeom>
        </p:spPr>
        <p:txBody>
          <a:bodyPr vert="horz" wrap="square" lIns="0" tIns="0" rIns="0" bIns="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34ACE49D-C22F-4540-AC09-E421D2A2EDBE}"/>
              </a:ext>
            </a:extLst>
          </p:cNvPr>
          <p:cNvSpPr>
            <a:spLocks noGrp="1"/>
          </p:cNvSpPr>
          <p:nvPr>
            <p:ph type="dt" sz="half" idx="2"/>
          </p:nvPr>
        </p:nvSpPr>
        <p:spPr>
          <a:xfrm>
            <a:off x="550863" y="6507212"/>
            <a:ext cx="2628900" cy="153888"/>
          </a:xfrm>
          <a:prstGeom prst="rect">
            <a:avLst/>
          </a:prstGeom>
        </p:spPr>
        <p:txBody>
          <a:bodyPr vert="horz" wrap="square" lIns="0" tIns="0" rIns="0" bIns="0" rtlCol="0" anchor="ctr">
            <a:spAutoFit/>
          </a:bodyPr>
          <a:lstStyle>
            <a:lvl1pPr algn="l">
              <a:defRPr sz="1000">
                <a:solidFill>
                  <a:schemeClr val="tx1">
                    <a:alpha val="80000"/>
                  </a:schemeClr>
                </a:solidFill>
              </a:defRPr>
            </a:lvl1pPr>
          </a:lstStyle>
          <a:p>
            <a:r>
              <a:rPr lang="en-US"/>
              <a:t>20XX</a:t>
            </a:r>
            <a:endParaRPr lang="en-US" dirty="0"/>
          </a:p>
        </p:txBody>
      </p:sp>
      <p:sp>
        <p:nvSpPr>
          <p:cNvPr id="5" name="Footer Placeholder 4">
            <a:extLst>
              <a:ext uri="{FF2B5EF4-FFF2-40B4-BE49-F238E27FC236}">
                <a16:creationId xmlns:a16="http://schemas.microsoft.com/office/drawing/2014/main" id="{ACD5C3BE-317E-49E8-82B5-C8A7EC9C8A7E}"/>
              </a:ext>
            </a:extLst>
          </p:cNvPr>
          <p:cNvSpPr>
            <a:spLocks noGrp="1"/>
          </p:cNvSpPr>
          <p:nvPr>
            <p:ph type="ftr" sz="quarter" idx="3"/>
          </p:nvPr>
        </p:nvSpPr>
        <p:spPr>
          <a:xfrm>
            <a:off x="3359150" y="6507212"/>
            <a:ext cx="6379210" cy="153888"/>
          </a:xfrm>
          <a:prstGeom prst="rect">
            <a:avLst/>
          </a:prstGeom>
        </p:spPr>
        <p:txBody>
          <a:bodyPr vert="horz" wrap="square" lIns="0" tIns="0" rIns="0" bIns="0" rtlCol="0" anchor="ctr">
            <a:spAutoFit/>
          </a:bodyPr>
          <a:lstStyle>
            <a:lvl1pPr algn="l">
              <a:defRPr sz="1000">
                <a:solidFill>
                  <a:schemeClr val="tx1">
                    <a:alpha val="80000"/>
                  </a:schemeClr>
                </a:solidFill>
              </a:defRPr>
            </a:lvl1pPr>
          </a:lstStyle>
          <a:p>
            <a:endParaRPr lang="en-US" dirty="0"/>
          </a:p>
        </p:txBody>
      </p:sp>
      <p:sp>
        <p:nvSpPr>
          <p:cNvPr id="6" name="Slide Number Placeholder 5">
            <a:extLst>
              <a:ext uri="{FF2B5EF4-FFF2-40B4-BE49-F238E27FC236}">
                <a16:creationId xmlns:a16="http://schemas.microsoft.com/office/drawing/2014/main" id="{45574E12-6C16-431F-B2CE-E4B15916BA05}"/>
              </a:ext>
            </a:extLst>
          </p:cNvPr>
          <p:cNvSpPr>
            <a:spLocks noGrp="1"/>
          </p:cNvSpPr>
          <p:nvPr>
            <p:ph type="sldNum" sz="quarter" idx="4"/>
          </p:nvPr>
        </p:nvSpPr>
        <p:spPr>
          <a:xfrm>
            <a:off x="9948863" y="6507212"/>
            <a:ext cx="1692274" cy="153888"/>
          </a:xfrm>
          <a:prstGeom prst="rect">
            <a:avLst/>
          </a:prstGeom>
        </p:spPr>
        <p:txBody>
          <a:bodyPr vert="horz" wrap="square" lIns="0" tIns="0" rIns="0" bIns="0" rtlCol="0" anchor="ctr">
            <a:spAutoFit/>
          </a:bodyPr>
          <a:lstStyle>
            <a:lvl1pPr algn="r">
              <a:defRPr sz="1000">
                <a:solidFill>
                  <a:schemeClr val="tx1">
                    <a:alpha val="80000"/>
                  </a:schemeClr>
                </a:solidFill>
              </a:defRPr>
            </a:lvl1pPr>
          </a:lstStyle>
          <a:p>
            <a:fld id="{DBA1B0FB-D917-4C8C-928F-313BD683BF39}" type="slidenum">
              <a:rPr lang="en-US" smtClean="0"/>
              <a:pPr/>
              <a:t>‹#›</a:t>
            </a:fld>
            <a:endParaRPr lang="en-US" dirty="0"/>
          </a:p>
        </p:txBody>
      </p:sp>
    </p:spTree>
    <p:extLst>
      <p:ext uri="{BB962C8B-B14F-4D97-AF65-F5344CB8AC3E}">
        <p14:creationId xmlns:p14="http://schemas.microsoft.com/office/powerpoint/2010/main" val="4222058729"/>
      </p:ext>
    </p:extLst>
  </p:cSld>
  <p:clrMap bg1="dk1" tx1="lt1" bg2="dk2" tx2="lt2" accent1="accent1" accent2="accent2" accent3="accent3" accent4="accent4" accent5="accent5" accent6="accent6" hlink="hlink" folHlink="folHlink"/>
  <p:sldLayoutIdLst>
    <p:sldLayoutId id="2147483706" r:id="rId1"/>
    <p:sldLayoutId id="2147483707" r:id="rId2"/>
    <p:sldLayoutId id="2147483708" r:id="rId3"/>
    <p:sldLayoutId id="2147483709" r:id="rId4"/>
    <p:sldLayoutId id="2147483710" r:id="rId5"/>
    <p:sldLayoutId id="2147483711" r:id="rId6"/>
    <p:sldLayoutId id="2147483712" r:id="rId7"/>
    <p:sldLayoutId id="2147483713" r:id="rId8"/>
    <p:sldLayoutId id="2147483714" r:id="rId9"/>
    <p:sldLayoutId id="2147483715" r:id="rId10"/>
    <p:sldLayoutId id="2147483716" r:id="rId11"/>
    <p:sldLayoutId id="2147483717" r:id="rId12"/>
    <p:sldLayoutId id="2147483728" r:id="rId13"/>
  </p:sldLayoutIdLst>
  <p:hf sldNum="0" hdr="0" ftr="0" dt="0"/>
  <p:txStyles>
    <p:titleStyle>
      <a:lvl1pPr algn="l" defTabSz="914400" rtl="0" eaLnBrk="1" latinLnBrk="0" hangingPunct="1">
        <a:lnSpc>
          <a:spcPct val="90000"/>
        </a:lnSpc>
        <a:spcBef>
          <a:spcPct val="0"/>
        </a:spcBef>
        <a:buNone/>
        <a:defRPr lang="en-US" sz="4800" kern="1200" dirty="0">
          <a:solidFill>
            <a:schemeClr val="tx1"/>
          </a:solidFill>
          <a:latin typeface="+mj-lt"/>
          <a:ea typeface="+mj-ea"/>
          <a:cs typeface="+mj-cs"/>
        </a:defRPr>
      </a:lvl1pPr>
    </p:titleStyle>
    <p:bodyStyle>
      <a:lvl1pPr marL="228600" indent="-228600" algn="l" defTabSz="914400" rtl="0" eaLnBrk="1" latinLnBrk="0" hangingPunct="1">
        <a:lnSpc>
          <a:spcPct val="110000"/>
        </a:lnSpc>
        <a:spcBef>
          <a:spcPts val="1000"/>
        </a:spcBef>
        <a:spcAft>
          <a:spcPts val="800"/>
        </a:spcAft>
        <a:buFont typeface="Arial" panose="020B0604020202020204" pitchFamily="34" charset="0"/>
        <a:buChar char="•"/>
        <a:defRPr sz="2400" kern="1200">
          <a:solidFill>
            <a:schemeClr val="tx1">
              <a:alpha val="60000"/>
            </a:schemeClr>
          </a:solidFill>
          <a:latin typeface="+mn-lt"/>
          <a:ea typeface="+mn-ea"/>
          <a:cs typeface="+mn-cs"/>
        </a:defRPr>
      </a:lvl1pPr>
      <a:lvl2pPr marL="685800" indent="-228600" algn="l" defTabSz="914400" rtl="0" eaLnBrk="1" latinLnBrk="0" hangingPunct="1">
        <a:lnSpc>
          <a:spcPct val="110000"/>
        </a:lnSpc>
        <a:spcBef>
          <a:spcPts val="500"/>
        </a:spcBef>
        <a:spcAft>
          <a:spcPts val="800"/>
        </a:spcAft>
        <a:buFont typeface="Arial" panose="020B0604020202020204" pitchFamily="34" charset="0"/>
        <a:buChar char="•"/>
        <a:defRPr sz="1600" kern="1200">
          <a:solidFill>
            <a:schemeClr val="tx1">
              <a:alpha val="60000"/>
            </a:schemeClr>
          </a:solidFill>
          <a:latin typeface="+mn-lt"/>
          <a:ea typeface="+mn-ea"/>
          <a:cs typeface="+mn-cs"/>
        </a:defRPr>
      </a:lvl2pPr>
      <a:lvl3pPr marL="1143000" indent="-228600" algn="l" defTabSz="914400" rtl="0" eaLnBrk="1" latinLnBrk="0" hangingPunct="1">
        <a:lnSpc>
          <a:spcPct val="110000"/>
        </a:lnSpc>
        <a:spcBef>
          <a:spcPts val="500"/>
        </a:spcBef>
        <a:spcAft>
          <a:spcPts val="800"/>
        </a:spcAft>
        <a:buFont typeface="Arial" panose="020B0604020202020204" pitchFamily="34" charset="0"/>
        <a:buChar char="•"/>
        <a:defRPr sz="1600" kern="1200">
          <a:solidFill>
            <a:schemeClr val="tx1">
              <a:alpha val="60000"/>
            </a:schemeClr>
          </a:solidFill>
          <a:latin typeface="+mn-lt"/>
          <a:ea typeface="+mn-ea"/>
          <a:cs typeface="+mn-cs"/>
        </a:defRPr>
      </a:lvl3pPr>
      <a:lvl4pPr marL="1600200" indent="-228600" algn="l" defTabSz="914400" rtl="0" eaLnBrk="1" latinLnBrk="0" hangingPunct="1">
        <a:lnSpc>
          <a:spcPct val="110000"/>
        </a:lnSpc>
        <a:spcBef>
          <a:spcPts val="500"/>
        </a:spcBef>
        <a:spcAft>
          <a:spcPts val="800"/>
        </a:spcAft>
        <a:buFont typeface="Arial" panose="020B0604020202020204" pitchFamily="34" charset="0"/>
        <a:buChar char="•"/>
        <a:defRPr sz="1600" kern="1200">
          <a:solidFill>
            <a:schemeClr val="tx1">
              <a:alpha val="60000"/>
            </a:schemeClr>
          </a:solidFill>
          <a:latin typeface="+mn-lt"/>
          <a:ea typeface="+mn-ea"/>
          <a:cs typeface="+mn-cs"/>
        </a:defRPr>
      </a:lvl4pPr>
      <a:lvl5pPr marL="2057400" indent="-228600" algn="l" defTabSz="914400" rtl="0" eaLnBrk="1" latinLnBrk="0" hangingPunct="1">
        <a:lnSpc>
          <a:spcPct val="110000"/>
        </a:lnSpc>
        <a:spcBef>
          <a:spcPts val="500"/>
        </a:spcBef>
        <a:spcAft>
          <a:spcPts val="800"/>
        </a:spcAft>
        <a:buFont typeface="Arial" panose="020B0604020202020204" pitchFamily="34" charset="0"/>
        <a:buChar char="•"/>
        <a:defRPr sz="1600" kern="1200">
          <a:solidFill>
            <a:schemeClr val="tx1">
              <a:alpha val="60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32" pos="3840">
          <p15:clr>
            <a:srgbClr val="F26B43"/>
          </p15:clr>
        </p15:guide>
        <p15:guide id="33" orient="horz" pos="2160">
          <p15:clr>
            <a:srgbClr val="F26B43"/>
          </p15:clr>
        </p15:guide>
        <p15:guide id="34" pos="347">
          <p15:clr>
            <a:srgbClr val="F26B43"/>
          </p15:clr>
        </p15:guide>
        <p15:guide id="35" pos="7333">
          <p15:clr>
            <a:srgbClr val="F26B43"/>
          </p15:clr>
        </p15:guide>
        <p15:guide id="36" orient="horz" pos="346">
          <p15:clr>
            <a:srgbClr val="F26B43"/>
          </p15:clr>
        </p15:guide>
        <p15:guide id="37" orient="horz" pos="3974">
          <p15:clr>
            <a:srgbClr val="F26B43"/>
          </p15:clr>
        </p15:guide>
        <p15:guide id="38" pos="824">
          <p15:clr>
            <a:srgbClr val="A4A3A4"/>
          </p15:clr>
        </p15:guide>
        <p15:guide id="39" pos="937">
          <p15:clr>
            <a:srgbClr val="A4A3A4"/>
          </p15:clr>
        </p15:guide>
        <p15:guide id="40" pos="1413">
          <p15:clr>
            <a:srgbClr val="A4A3A4"/>
          </p15:clr>
        </p15:guide>
        <p15:guide id="41" pos="1527">
          <p15:clr>
            <a:srgbClr val="A4A3A4"/>
          </p15:clr>
        </p15:guide>
        <p15:guide id="42" pos="2003">
          <p15:clr>
            <a:srgbClr val="A4A3A4"/>
          </p15:clr>
        </p15:guide>
        <p15:guide id="43" pos="2116">
          <p15:clr>
            <a:srgbClr val="A4A3A4"/>
          </p15:clr>
        </p15:guide>
        <p15:guide id="44" pos="2593">
          <p15:clr>
            <a:srgbClr val="A4A3A4"/>
          </p15:clr>
        </p15:guide>
        <p15:guide id="45" pos="2706">
          <p15:clr>
            <a:srgbClr val="A4A3A4"/>
          </p15:clr>
        </p15:guide>
        <p15:guide id="46" pos="3182">
          <p15:clr>
            <a:srgbClr val="A4A3A4"/>
          </p15:clr>
        </p15:guide>
        <p15:guide id="47" pos="3318">
          <p15:clr>
            <a:srgbClr val="A4A3A4"/>
          </p15:clr>
        </p15:guide>
        <p15:guide id="48" pos="3772">
          <p15:clr>
            <a:srgbClr val="A4A3A4"/>
          </p15:clr>
        </p15:guide>
        <p15:guide id="49" pos="3908">
          <p15:clr>
            <a:srgbClr val="A4A3A4"/>
          </p15:clr>
        </p15:guide>
        <p15:guide id="50" pos="4362">
          <p15:clr>
            <a:srgbClr val="A4A3A4"/>
          </p15:clr>
        </p15:guide>
        <p15:guide id="51" pos="4498">
          <p15:clr>
            <a:srgbClr val="A4A3A4"/>
          </p15:clr>
        </p15:guide>
        <p15:guide id="52" pos="4951">
          <p15:clr>
            <a:srgbClr val="A4A3A4"/>
          </p15:clr>
        </p15:guide>
        <p15:guide id="53" pos="5087">
          <p15:clr>
            <a:srgbClr val="A4A3A4"/>
          </p15:clr>
        </p15:guide>
        <p15:guide id="54" pos="5541">
          <p15:clr>
            <a:srgbClr val="A4A3A4"/>
          </p15:clr>
        </p15:guide>
        <p15:guide id="55" pos="5677">
          <p15:clr>
            <a:srgbClr val="A4A3A4"/>
          </p15:clr>
        </p15:guide>
        <p15:guide id="56" pos="6153">
          <p15:clr>
            <a:srgbClr val="A4A3A4"/>
          </p15:clr>
        </p15:guide>
        <p15:guide id="57" pos="6267">
          <p15:clr>
            <a:srgbClr val="A4A3A4"/>
          </p15:clr>
        </p15:guide>
        <p15:guide id="58" pos="6743">
          <p15:clr>
            <a:srgbClr val="A4A3A4"/>
          </p15:clr>
        </p15:guide>
        <p15:guide id="59" pos="6856">
          <p15:clr>
            <a:srgbClr val="A4A3A4"/>
          </p15:clr>
        </p15:guide>
        <p15:guide id="60" orient="horz" pos="3838">
          <p15:clr>
            <a:srgbClr val="A4A3A4"/>
          </p15:clr>
        </p15:guide>
        <p15:guide id="61" orient="horz" pos="2092">
          <p15:clr>
            <a:srgbClr val="A4A3A4"/>
          </p15:clr>
        </p15:guide>
        <p15:guide id="62" orient="horz" pos="2228">
          <p15:clr>
            <a:srgbClr val="A4A3A4"/>
          </p15:clr>
        </p15:guide>
        <p15:guide id="63" orient="horz" pos="845">
          <p15:clr>
            <a:srgbClr val="A4A3A4"/>
          </p15:clr>
        </p15:guide>
        <p15:guide id="64" orient="horz" pos="958">
          <p15:clr>
            <a:srgbClr val="A4A3A4"/>
          </p15:clr>
        </p15:guide>
        <p15:guide id="65" orient="horz" pos="1480">
          <p15:clr>
            <a:srgbClr val="A4A3A4"/>
          </p15:clr>
        </p15:guide>
        <p15:guide id="66" orient="horz" pos="1593">
          <p15:clr>
            <a:srgbClr val="A4A3A4"/>
          </p15:clr>
        </p15:guide>
        <p15:guide id="67" orient="horz" pos="2727">
          <p15:clr>
            <a:srgbClr val="A4A3A4"/>
          </p15:clr>
        </p15:guide>
        <p15:guide id="68" orient="horz" pos="2840">
          <p15:clr>
            <a:srgbClr val="A4A3A4"/>
          </p15:clr>
        </p15:guide>
        <p15:guide id="69" orient="horz" pos="3339">
          <p15:clr>
            <a:srgbClr val="A4A3A4"/>
          </p15:clr>
        </p15:guide>
        <p15:guide id="70" orient="horz" pos="3475">
          <p15:clr>
            <a:srgbClr val="A4A3A4"/>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8.xml"/></Relationships>
</file>

<file path=ppt/slides/_rels/slide13.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4.jp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image" Target="../media/image27.jpeg"/><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35.png"/><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37.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40.jpe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8.xml"/></Relationships>
</file>

<file path=ppt/slides/_rels/slide34.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46.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47.jpg"/><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9.xml"/></Relationships>
</file>

<file path=ppt/slides/_rels/slide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9.xml"/></Relationships>
</file>

<file path=ppt/slides/_rels/slide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10047101-8D42-6100-9CEA-AEC0FAEAB606}"/>
              </a:ext>
            </a:extLst>
          </p:cNvPr>
          <p:cNvSpPr>
            <a:spLocks noGrp="1"/>
          </p:cNvSpPr>
          <p:nvPr>
            <p:ph type="title"/>
          </p:nvPr>
        </p:nvSpPr>
        <p:spPr>
          <a:noFill/>
        </p:spPr>
        <p:txBody>
          <a:bodyPr anchor="ctr">
            <a:noAutofit/>
          </a:bodyPr>
          <a:lstStyle/>
          <a:p>
            <a:r>
              <a:rPr lang="en-US" dirty="0"/>
              <a:t>Small probabilities</a:t>
            </a:r>
          </a:p>
        </p:txBody>
      </p:sp>
      <p:pic>
        <p:nvPicPr>
          <p:cNvPr id="8" name="Picture Placeholder 13" descr="Data points digital background">
            <a:extLst>
              <a:ext uri="{FF2B5EF4-FFF2-40B4-BE49-F238E27FC236}">
                <a16:creationId xmlns:a16="http://schemas.microsoft.com/office/drawing/2014/main" id="{53227D59-33F9-9DDB-1C5C-A938A989EE51}"/>
              </a:ext>
            </a:extLst>
          </p:cNvPr>
          <p:cNvPicPr>
            <a:picLocks noGrp="1" noChangeAspect="1"/>
          </p:cNvPicPr>
          <p:nvPr>
            <p:ph type="pic" sz="quarter" idx="13"/>
          </p:nvPr>
        </p:nvPicPr>
        <p:blipFill rotWithShape="1">
          <a:blip r:embed="rId3" cstate="screen">
            <a:extLst>
              <a:ext uri="{28A0092B-C50C-407E-A947-70E740481C1C}">
                <a14:useLocalDpi xmlns:a14="http://schemas.microsoft.com/office/drawing/2010/main" val="0"/>
              </a:ext>
            </a:extLst>
          </a:blip>
          <a:srcRect l="7936" r="7936"/>
          <a:stretch/>
        </p:blipFill>
        <p:spPr/>
      </p:pic>
    </p:spTree>
    <p:extLst>
      <p:ext uri="{BB962C8B-B14F-4D97-AF65-F5344CB8AC3E}">
        <p14:creationId xmlns:p14="http://schemas.microsoft.com/office/powerpoint/2010/main" val="280309201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A94801-70AB-486D-2C32-79EA7DBA4898}"/>
              </a:ext>
            </a:extLst>
          </p:cNvPr>
          <p:cNvSpPr>
            <a:spLocks noGrp="1"/>
          </p:cNvSpPr>
          <p:nvPr>
            <p:ph type="title"/>
          </p:nvPr>
        </p:nvSpPr>
        <p:spPr/>
        <p:txBody>
          <a:bodyPr/>
          <a:lstStyle/>
          <a:p>
            <a:endParaRPr lang="en-US" dirty="0"/>
          </a:p>
        </p:txBody>
      </p:sp>
      <p:pic>
        <p:nvPicPr>
          <p:cNvPr id="6" name="Content Placeholder 5">
            <a:extLst>
              <a:ext uri="{FF2B5EF4-FFF2-40B4-BE49-F238E27FC236}">
                <a16:creationId xmlns:a16="http://schemas.microsoft.com/office/drawing/2014/main" id="{386D8027-A78C-11A4-12F8-1C18FEBB3814}"/>
              </a:ext>
            </a:extLst>
          </p:cNvPr>
          <p:cNvPicPr>
            <a:picLocks noGrp="1" noChangeAspect="1"/>
          </p:cNvPicPr>
          <p:nvPr>
            <p:ph idx="1"/>
          </p:nvPr>
        </p:nvPicPr>
        <p:blipFill>
          <a:blip r:embed="rId2"/>
          <a:stretch>
            <a:fillRect/>
          </a:stretch>
        </p:blipFill>
        <p:spPr>
          <a:xfrm>
            <a:off x="2092336" y="2112963"/>
            <a:ext cx="8007329" cy="3979862"/>
          </a:xfrm>
        </p:spPr>
      </p:pic>
      <p:pic>
        <p:nvPicPr>
          <p:cNvPr id="5" name="Picture 4">
            <a:extLst>
              <a:ext uri="{FF2B5EF4-FFF2-40B4-BE49-F238E27FC236}">
                <a16:creationId xmlns:a16="http://schemas.microsoft.com/office/drawing/2014/main" id="{29B6D12B-83BD-D667-6263-DC793AB4902D}"/>
              </a:ext>
            </a:extLst>
          </p:cNvPr>
          <p:cNvPicPr>
            <a:picLocks noChangeAspect="1"/>
          </p:cNvPicPr>
          <p:nvPr/>
        </p:nvPicPr>
        <p:blipFill>
          <a:blip r:embed="rId3"/>
          <a:stretch>
            <a:fillRect/>
          </a:stretch>
        </p:blipFill>
        <p:spPr>
          <a:xfrm>
            <a:off x="4613763" y="914400"/>
            <a:ext cx="2964474" cy="676927"/>
          </a:xfrm>
          <a:prstGeom prst="rect">
            <a:avLst/>
          </a:prstGeom>
        </p:spPr>
      </p:pic>
    </p:spTree>
    <p:extLst>
      <p:ext uri="{BB962C8B-B14F-4D97-AF65-F5344CB8AC3E}">
        <p14:creationId xmlns:p14="http://schemas.microsoft.com/office/powerpoint/2010/main" val="175725316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C102DC-10C2-5304-B346-E061D1A9734E}"/>
              </a:ext>
            </a:extLst>
          </p:cNvPr>
          <p:cNvSpPr>
            <a:spLocks noGrp="1"/>
          </p:cNvSpPr>
          <p:nvPr>
            <p:ph type="title"/>
          </p:nvPr>
        </p:nvSpPr>
        <p:spPr/>
        <p:txBody>
          <a:bodyPr/>
          <a:lstStyle/>
          <a:p>
            <a:endParaRPr lang="en-US" dirty="0"/>
          </a:p>
        </p:txBody>
      </p:sp>
      <p:pic>
        <p:nvPicPr>
          <p:cNvPr id="7" name="Content Placeholder 6">
            <a:extLst>
              <a:ext uri="{FF2B5EF4-FFF2-40B4-BE49-F238E27FC236}">
                <a16:creationId xmlns:a16="http://schemas.microsoft.com/office/drawing/2014/main" id="{AAAE0832-1B25-EDDC-9B3A-677E22040E42}"/>
              </a:ext>
            </a:extLst>
          </p:cNvPr>
          <p:cNvPicPr>
            <a:picLocks noGrp="1" noChangeAspect="1"/>
          </p:cNvPicPr>
          <p:nvPr>
            <p:ph idx="1"/>
          </p:nvPr>
        </p:nvPicPr>
        <p:blipFill>
          <a:blip r:embed="rId2"/>
          <a:stretch>
            <a:fillRect/>
          </a:stretch>
        </p:blipFill>
        <p:spPr>
          <a:xfrm>
            <a:off x="3434031" y="2112963"/>
            <a:ext cx="5323938" cy="3979862"/>
          </a:xfrm>
        </p:spPr>
      </p:pic>
      <p:pic>
        <p:nvPicPr>
          <p:cNvPr id="5" name="Picture 4">
            <a:extLst>
              <a:ext uri="{FF2B5EF4-FFF2-40B4-BE49-F238E27FC236}">
                <a16:creationId xmlns:a16="http://schemas.microsoft.com/office/drawing/2014/main" id="{C0D54EC9-BBC0-DCF0-E9A9-B5C2F716DBDA}"/>
              </a:ext>
            </a:extLst>
          </p:cNvPr>
          <p:cNvPicPr>
            <a:picLocks noChangeAspect="1"/>
          </p:cNvPicPr>
          <p:nvPr/>
        </p:nvPicPr>
        <p:blipFill>
          <a:blip r:embed="rId3"/>
          <a:stretch>
            <a:fillRect/>
          </a:stretch>
        </p:blipFill>
        <p:spPr>
          <a:xfrm>
            <a:off x="4319306" y="765175"/>
            <a:ext cx="3553388" cy="710677"/>
          </a:xfrm>
          <a:prstGeom prst="rect">
            <a:avLst/>
          </a:prstGeom>
        </p:spPr>
      </p:pic>
    </p:spTree>
    <p:extLst>
      <p:ext uri="{BB962C8B-B14F-4D97-AF65-F5344CB8AC3E}">
        <p14:creationId xmlns:p14="http://schemas.microsoft.com/office/powerpoint/2010/main" val="13554483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C760B7-7E62-2F8F-132A-062210AC050F}"/>
              </a:ext>
            </a:extLst>
          </p:cNvPr>
          <p:cNvSpPr>
            <a:spLocks noGrp="1"/>
          </p:cNvSpPr>
          <p:nvPr>
            <p:ph type="title"/>
          </p:nvPr>
        </p:nvSpPr>
        <p:spPr/>
        <p:txBody>
          <a:bodyPr/>
          <a:lstStyle/>
          <a:p>
            <a:endParaRPr lang="en-US" dirty="0"/>
          </a:p>
        </p:txBody>
      </p:sp>
      <p:sp>
        <p:nvSpPr>
          <p:cNvPr id="4" name="Text Placeholder 3">
            <a:extLst>
              <a:ext uri="{FF2B5EF4-FFF2-40B4-BE49-F238E27FC236}">
                <a16:creationId xmlns:a16="http://schemas.microsoft.com/office/drawing/2014/main" id="{D3D2EC2F-F8A2-60F5-0EB6-8B928F1CFA1A}"/>
              </a:ext>
            </a:extLst>
          </p:cNvPr>
          <p:cNvSpPr>
            <a:spLocks noGrp="1"/>
          </p:cNvSpPr>
          <p:nvPr>
            <p:ph type="body" sz="half" idx="2"/>
          </p:nvPr>
        </p:nvSpPr>
        <p:spPr/>
        <p:txBody>
          <a:bodyPr>
            <a:normAutofit/>
          </a:bodyPr>
          <a:lstStyle/>
          <a:p>
            <a:r>
              <a:rPr lang="en-US" sz="2800" dirty="0"/>
              <a:t>In electronics, metastability is the ability of a digital electronic system to persist for an unbounded time in an unstable equilibrium or metastable state.</a:t>
            </a:r>
          </a:p>
        </p:txBody>
      </p:sp>
      <p:pic>
        <p:nvPicPr>
          <p:cNvPr id="5" name="Picture 4">
            <a:extLst>
              <a:ext uri="{FF2B5EF4-FFF2-40B4-BE49-F238E27FC236}">
                <a16:creationId xmlns:a16="http://schemas.microsoft.com/office/drawing/2014/main" id="{F5A152B2-ED3E-4B09-05F1-B42A5972D461}"/>
              </a:ext>
            </a:extLst>
          </p:cNvPr>
          <p:cNvPicPr>
            <a:picLocks noChangeAspect="1"/>
          </p:cNvPicPr>
          <p:nvPr/>
        </p:nvPicPr>
        <p:blipFill>
          <a:blip r:embed="rId2"/>
          <a:stretch>
            <a:fillRect/>
          </a:stretch>
        </p:blipFill>
        <p:spPr>
          <a:xfrm>
            <a:off x="4116388" y="715511"/>
            <a:ext cx="3841848" cy="693039"/>
          </a:xfrm>
          <a:prstGeom prst="rect">
            <a:avLst/>
          </a:prstGeom>
        </p:spPr>
      </p:pic>
      <p:pic>
        <p:nvPicPr>
          <p:cNvPr id="5122" name="Picture 2" descr="undefined">
            <a:extLst>
              <a:ext uri="{FF2B5EF4-FFF2-40B4-BE49-F238E27FC236}">
                <a16:creationId xmlns:a16="http://schemas.microsoft.com/office/drawing/2014/main" id="{8DF64066-A3FB-5E9E-0690-65408CC7353D}"/>
              </a:ext>
            </a:extLst>
          </p:cNvPr>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5139168" y="1749425"/>
            <a:ext cx="5658577" cy="4343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0425311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21D061-63FF-99D8-08A1-EB90C67B3C5E}"/>
              </a:ext>
            </a:extLst>
          </p:cNvPr>
          <p:cNvSpPr>
            <a:spLocks noGrp="1"/>
          </p:cNvSpPr>
          <p:nvPr>
            <p:ph type="title"/>
          </p:nvPr>
        </p:nvSpPr>
        <p:spPr/>
        <p:txBody>
          <a:bodyPr/>
          <a:lstStyle/>
          <a:p>
            <a:endParaRPr lang="en-US" dirty="0"/>
          </a:p>
        </p:txBody>
      </p:sp>
      <p:pic>
        <p:nvPicPr>
          <p:cNvPr id="3074" name="Picture 2" descr="Final Project | SpringerLink">
            <a:extLst>
              <a:ext uri="{FF2B5EF4-FFF2-40B4-BE49-F238E27FC236}">
                <a16:creationId xmlns:a16="http://schemas.microsoft.com/office/drawing/2014/main" id="{19B61A59-0109-CE46-A025-01B87AE747D6}"/>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4163916" y="2112963"/>
            <a:ext cx="3864168" cy="3979862"/>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a:extLst>
              <a:ext uri="{FF2B5EF4-FFF2-40B4-BE49-F238E27FC236}">
                <a16:creationId xmlns:a16="http://schemas.microsoft.com/office/drawing/2014/main" id="{55C5E47A-D665-C756-087E-1C7ABE1CF6E9}"/>
              </a:ext>
            </a:extLst>
          </p:cNvPr>
          <p:cNvPicPr>
            <a:picLocks noChangeAspect="1"/>
          </p:cNvPicPr>
          <p:nvPr/>
        </p:nvPicPr>
        <p:blipFill>
          <a:blip r:embed="rId3"/>
          <a:stretch>
            <a:fillRect/>
          </a:stretch>
        </p:blipFill>
        <p:spPr>
          <a:xfrm>
            <a:off x="3681075" y="765175"/>
            <a:ext cx="4829849" cy="743054"/>
          </a:xfrm>
          <a:prstGeom prst="rect">
            <a:avLst/>
          </a:prstGeom>
        </p:spPr>
      </p:pic>
    </p:spTree>
    <p:extLst>
      <p:ext uri="{BB962C8B-B14F-4D97-AF65-F5344CB8AC3E}">
        <p14:creationId xmlns:p14="http://schemas.microsoft.com/office/powerpoint/2010/main" val="356367947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718D3F-6626-C660-AEEB-5C6FD4AD0EE5}"/>
              </a:ext>
            </a:extLst>
          </p:cNvPr>
          <p:cNvSpPr>
            <a:spLocks noGrp="1"/>
          </p:cNvSpPr>
          <p:nvPr>
            <p:ph type="title"/>
          </p:nvPr>
        </p:nvSpPr>
        <p:spPr/>
        <p:txBody>
          <a:bodyPr/>
          <a:lstStyle/>
          <a:p>
            <a:r>
              <a:rPr lang="en-US" dirty="0"/>
              <a:t>The paper took 30 years to publish</a:t>
            </a:r>
          </a:p>
        </p:txBody>
      </p:sp>
      <p:pic>
        <p:nvPicPr>
          <p:cNvPr id="5" name="Content Placeholder 4">
            <a:extLst>
              <a:ext uri="{FF2B5EF4-FFF2-40B4-BE49-F238E27FC236}">
                <a16:creationId xmlns:a16="http://schemas.microsoft.com/office/drawing/2014/main" id="{A6A21C78-5DFA-97F5-3CD2-C59F53D4E27A}"/>
              </a:ext>
            </a:extLst>
          </p:cNvPr>
          <p:cNvPicPr>
            <a:picLocks noGrp="1" noChangeAspect="1"/>
          </p:cNvPicPr>
          <p:nvPr>
            <p:ph idx="1"/>
          </p:nvPr>
        </p:nvPicPr>
        <p:blipFill>
          <a:blip r:embed="rId2"/>
          <a:stretch>
            <a:fillRect/>
          </a:stretch>
        </p:blipFill>
        <p:spPr>
          <a:xfrm>
            <a:off x="1591059" y="1582584"/>
            <a:ext cx="9009881" cy="4726141"/>
          </a:xfrm>
        </p:spPr>
      </p:pic>
    </p:spTree>
    <p:extLst>
      <p:ext uri="{BB962C8B-B14F-4D97-AF65-F5344CB8AC3E}">
        <p14:creationId xmlns:p14="http://schemas.microsoft.com/office/powerpoint/2010/main" val="192987650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30AE17-C0E9-6A47-7EA6-B525D3466FE0}"/>
              </a:ext>
            </a:extLst>
          </p:cNvPr>
          <p:cNvSpPr>
            <a:spLocks noGrp="1"/>
          </p:cNvSpPr>
          <p:nvPr>
            <p:ph type="title"/>
          </p:nvPr>
        </p:nvSpPr>
        <p:spPr/>
        <p:txBody>
          <a:bodyPr/>
          <a:lstStyle/>
          <a:p>
            <a:r>
              <a:rPr lang="en-US" dirty="0"/>
              <a:t>The paper took 30 years to publish</a:t>
            </a:r>
          </a:p>
        </p:txBody>
      </p:sp>
      <p:pic>
        <p:nvPicPr>
          <p:cNvPr id="5" name="Content Placeholder 4">
            <a:extLst>
              <a:ext uri="{FF2B5EF4-FFF2-40B4-BE49-F238E27FC236}">
                <a16:creationId xmlns:a16="http://schemas.microsoft.com/office/drawing/2014/main" id="{10810AD4-1423-969E-E738-1235163FB7A0}"/>
              </a:ext>
            </a:extLst>
          </p:cNvPr>
          <p:cNvPicPr>
            <a:picLocks noGrp="1" noChangeAspect="1"/>
          </p:cNvPicPr>
          <p:nvPr>
            <p:ph idx="1"/>
          </p:nvPr>
        </p:nvPicPr>
        <p:blipFill>
          <a:blip r:embed="rId2"/>
          <a:stretch>
            <a:fillRect/>
          </a:stretch>
        </p:blipFill>
        <p:spPr>
          <a:xfrm>
            <a:off x="988098" y="2422895"/>
            <a:ext cx="10215804" cy="3144266"/>
          </a:xfrm>
        </p:spPr>
      </p:pic>
    </p:spTree>
    <p:extLst>
      <p:ext uri="{BB962C8B-B14F-4D97-AF65-F5344CB8AC3E}">
        <p14:creationId xmlns:p14="http://schemas.microsoft.com/office/powerpoint/2010/main" val="262030626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022504-D508-53F0-1CF2-F7BF177FF13E}"/>
              </a:ext>
            </a:extLst>
          </p:cNvPr>
          <p:cNvSpPr>
            <a:spLocks noGrp="1"/>
          </p:cNvSpPr>
          <p:nvPr>
            <p:ph type="title"/>
          </p:nvPr>
        </p:nvSpPr>
        <p:spPr/>
        <p:txBody>
          <a:bodyPr/>
          <a:lstStyle/>
          <a:p>
            <a:r>
              <a:rPr lang="en-US" dirty="0"/>
              <a:t>At the end, Leslie </a:t>
            </a:r>
            <a:r>
              <a:rPr lang="en-US" dirty="0" err="1"/>
              <a:t>Lamport</a:t>
            </a:r>
            <a:r>
              <a:rPr lang="en-US" dirty="0"/>
              <a:t> invented LaTeX for people to believe him</a:t>
            </a:r>
          </a:p>
        </p:txBody>
      </p:sp>
      <p:pic>
        <p:nvPicPr>
          <p:cNvPr id="5" name="Content Placeholder 4">
            <a:extLst>
              <a:ext uri="{FF2B5EF4-FFF2-40B4-BE49-F238E27FC236}">
                <a16:creationId xmlns:a16="http://schemas.microsoft.com/office/drawing/2014/main" id="{031536D3-228D-BD29-0F2D-E1CC850C252B}"/>
              </a:ext>
            </a:extLst>
          </p:cNvPr>
          <p:cNvPicPr>
            <a:picLocks noGrp="1" noChangeAspect="1"/>
          </p:cNvPicPr>
          <p:nvPr>
            <p:ph idx="1"/>
          </p:nvPr>
        </p:nvPicPr>
        <p:blipFill>
          <a:blip r:embed="rId2"/>
          <a:stretch>
            <a:fillRect/>
          </a:stretch>
        </p:blipFill>
        <p:spPr>
          <a:xfrm>
            <a:off x="550863" y="2602692"/>
            <a:ext cx="11090275" cy="3000403"/>
          </a:xfrm>
        </p:spPr>
      </p:pic>
    </p:spTree>
    <p:extLst>
      <p:ext uri="{BB962C8B-B14F-4D97-AF65-F5344CB8AC3E}">
        <p14:creationId xmlns:p14="http://schemas.microsoft.com/office/powerpoint/2010/main" val="226134021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25DF70-9550-180C-C94D-B33D0CEB7990}"/>
              </a:ext>
            </a:extLst>
          </p:cNvPr>
          <p:cNvSpPr>
            <a:spLocks noGrp="1"/>
          </p:cNvSpPr>
          <p:nvPr>
            <p:ph type="title"/>
          </p:nvPr>
        </p:nvSpPr>
        <p:spPr/>
        <p:txBody>
          <a:bodyPr/>
          <a:lstStyle/>
          <a:p>
            <a:r>
              <a:rPr lang="en-US" dirty="0"/>
              <a:t>Newton’s fractal</a:t>
            </a:r>
          </a:p>
        </p:txBody>
      </p:sp>
      <p:pic>
        <p:nvPicPr>
          <p:cNvPr id="5" name="Content Placeholder 4">
            <a:extLst>
              <a:ext uri="{FF2B5EF4-FFF2-40B4-BE49-F238E27FC236}">
                <a16:creationId xmlns:a16="http://schemas.microsoft.com/office/drawing/2014/main" id="{3635157E-C080-3CF7-10B0-1D9432F55326}"/>
              </a:ext>
            </a:extLst>
          </p:cNvPr>
          <p:cNvPicPr>
            <a:picLocks noGrp="1" noChangeAspect="1"/>
          </p:cNvPicPr>
          <p:nvPr>
            <p:ph idx="1"/>
          </p:nvPr>
        </p:nvPicPr>
        <p:blipFill>
          <a:blip r:embed="rId2"/>
          <a:stretch>
            <a:fillRect/>
          </a:stretch>
        </p:blipFill>
        <p:spPr>
          <a:xfrm>
            <a:off x="1673234" y="1438824"/>
            <a:ext cx="8845532" cy="4686812"/>
          </a:xfrm>
        </p:spPr>
      </p:pic>
    </p:spTree>
    <p:extLst>
      <p:ext uri="{BB962C8B-B14F-4D97-AF65-F5344CB8AC3E}">
        <p14:creationId xmlns:p14="http://schemas.microsoft.com/office/powerpoint/2010/main" val="44584062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611477-FA0F-8D3E-E8B4-5E325FA4594A}"/>
              </a:ext>
            </a:extLst>
          </p:cNvPr>
          <p:cNvSpPr>
            <a:spLocks noGrp="1"/>
          </p:cNvSpPr>
          <p:nvPr>
            <p:ph type="title"/>
          </p:nvPr>
        </p:nvSpPr>
        <p:spPr/>
        <p:txBody>
          <a:bodyPr/>
          <a:lstStyle/>
          <a:p>
            <a:r>
              <a:rPr lang="en-US" dirty="0"/>
              <a:t>Noise</a:t>
            </a:r>
          </a:p>
        </p:txBody>
      </p:sp>
      <p:pic>
        <p:nvPicPr>
          <p:cNvPr id="8" name="Content Placeholder 7" descr="A square with a square with a square and a square with a square with a square with a square with a square with a square with a square with a square with a square with a square with&#10;&#10;Description automatically generated">
            <a:extLst>
              <a:ext uri="{FF2B5EF4-FFF2-40B4-BE49-F238E27FC236}">
                <a16:creationId xmlns:a16="http://schemas.microsoft.com/office/drawing/2014/main" id="{0C8783AB-28A7-0804-30AF-F3CA94B0C51F}"/>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bwMode="auto">
          <a:xfrm>
            <a:off x="1200150" y="2250281"/>
            <a:ext cx="9791700" cy="37052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6664128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4A67CB-9DC0-04A9-2299-56AA38ADB739}"/>
              </a:ext>
            </a:extLst>
          </p:cNvPr>
          <p:cNvSpPr>
            <a:spLocks noGrp="1"/>
          </p:cNvSpPr>
          <p:nvPr>
            <p:ph type="title"/>
          </p:nvPr>
        </p:nvSpPr>
        <p:spPr/>
        <p:txBody>
          <a:bodyPr/>
          <a:lstStyle/>
          <a:p>
            <a:r>
              <a:rPr lang="en-US" dirty="0"/>
              <a:t>Azimov’s </a:t>
            </a:r>
            <a:r>
              <a:rPr lang="en-US" dirty="0" err="1"/>
              <a:t>Thiotimoline</a:t>
            </a:r>
            <a:endParaRPr lang="en-US" dirty="0"/>
          </a:p>
        </p:txBody>
      </p:sp>
      <p:sp>
        <p:nvSpPr>
          <p:cNvPr id="4" name="TextBox 3">
            <a:extLst>
              <a:ext uri="{FF2B5EF4-FFF2-40B4-BE49-F238E27FC236}">
                <a16:creationId xmlns:a16="http://schemas.microsoft.com/office/drawing/2014/main" id="{25C926DE-C8ED-43E3-4DA6-F801C9D0D6A9}"/>
              </a:ext>
            </a:extLst>
          </p:cNvPr>
          <p:cNvSpPr txBox="1"/>
          <p:nvPr/>
        </p:nvSpPr>
        <p:spPr>
          <a:xfrm>
            <a:off x="7182463" y="5275007"/>
            <a:ext cx="4085303" cy="1200329"/>
          </a:xfrm>
          <a:prstGeom prst="rect">
            <a:avLst/>
          </a:prstGeom>
          <a:noFill/>
        </p:spPr>
        <p:txBody>
          <a:bodyPr wrap="square" rtlCol="0">
            <a:spAutoFit/>
          </a:bodyPr>
          <a:lstStyle/>
          <a:p>
            <a:r>
              <a:rPr lang="en-US" dirty="0"/>
              <a:t>Other recommendations:</a:t>
            </a:r>
          </a:p>
          <a:p>
            <a:r>
              <a:rPr lang="en-US" dirty="0" err="1"/>
              <a:t>Strugatsky</a:t>
            </a:r>
            <a:r>
              <a:rPr lang="en-US" dirty="0"/>
              <a:t> brothers “One Billion Years to the End of the World”</a:t>
            </a:r>
          </a:p>
          <a:p>
            <a:r>
              <a:rPr lang="en-US" dirty="0" err="1"/>
              <a:t>Plakhov</a:t>
            </a:r>
            <a:r>
              <a:rPr lang="en-US" dirty="0"/>
              <a:t> “Stop Gregory”</a:t>
            </a:r>
          </a:p>
        </p:txBody>
      </p:sp>
      <p:pic>
        <p:nvPicPr>
          <p:cNvPr id="6146" name="Picture 2" descr="Sigma-Aldrich now sell Thiotimoline, a molecule first studied by Isaac  Asimov in 1948. It was first comprehensively characterised only recently,  and its structure features bonds that span time as well as space. :  r/chemistry">
            <a:extLst>
              <a:ext uri="{FF2B5EF4-FFF2-40B4-BE49-F238E27FC236}">
                <a16:creationId xmlns:a16="http://schemas.microsoft.com/office/drawing/2014/main" id="{590AC5C9-5748-9D52-8C58-FE15DD2B0F54}"/>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004318" y="1759002"/>
            <a:ext cx="5286901" cy="397986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2868302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901D32-0341-097D-59E6-355DA275564C}"/>
              </a:ext>
            </a:extLst>
          </p:cNvPr>
          <p:cNvSpPr>
            <a:spLocks noGrp="1"/>
          </p:cNvSpPr>
          <p:nvPr>
            <p:ph type="title"/>
          </p:nvPr>
        </p:nvSpPr>
        <p:spPr/>
        <p:txBody>
          <a:bodyPr/>
          <a:lstStyle/>
          <a:p>
            <a:r>
              <a:rPr lang="en-US" dirty="0"/>
              <a:t>Infinite monkey theorem</a:t>
            </a:r>
          </a:p>
        </p:txBody>
      </p:sp>
      <p:pic>
        <p:nvPicPr>
          <p:cNvPr id="8" name="Content Placeholder 7">
            <a:extLst>
              <a:ext uri="{FF2B5EF4-FFF2-40B4-BE49-F238E27FC236}">
                <a16:creationId xmlns:a16="http://schemas.microsoft.com/office/drawing/2014/main" id="{024A967E-F84D-1F85-6E12-7A67C12BCDF1}"/>
              </a:ext>
            </a:extLst>
          </p:cNvPr>
          <p:cNvPicPr>
            <a:picLocks noGrp="1" noChangeAspect="1"/>
          </p:cNvPicPr>
          <p:nvPr>
            <p:ph sz="half" idx="1"/>
          </p:nvPr>
        </p:nvPicPr>
        <p:blipFill>
          <a:blip r:embed="rId2"/>
          <a:stretch>
            <a:fillRect/>
          </a:stretch>
        </p:blipFill>
        <p:spPr>
          <a:xfrm>
            <a:off x="4553867" y="2289918"/>
            <a:ext cx="7087270" cy="2989941"/>
          </a:xfrm>
        </p:spPr>
      </p:pic>
      <p:pic>
        <p:nvPicPr>
          <p:cNvPr id="6" name="Content Placeholder 5">
            <a:extLst>
              <a:ext uri="{FF2B5EF4-FFF2-40B4-BE49-F238E27FC236}">
                <a16:creationId xmlns:a16="http://schemas.microsoft.com/office/drawing/2014/main" id="{E021E9A1-C64C-9F95-4AEB-B55BB4CFFF4F}"/>
              </a:ext>
            </a:extLst>
          </p:cNvPr>
          <p:cNvPicPr>
            <a:picLocks noGrp="1" noChangeAspect="1"/>
          </p:cNvPicPr>
          <p:nvPr>
            <p:ph sz="half" idx="2"/>
          </p:nvPr>
        </p:nvPicPr>
        <p:blipFill>
          <a:blip r:embed="rId3"/>
          <a:stretch>
            <a:fillRect/>
          </a:stretch>
        </p:blipFill>
        <p:spPr>
          <a:xfrm>
            <a:off x="747508" y="2084438"/>
            <a:ext cx="3439005" cy="3400900"/>
          </a:xfrm>
        </p:spPr>
      </p:pic>
    </p:spTree>
    <p:extLst>
      <p:ext uri="{BB962C8B-B14F-4D97-AF65-F5344CB8AC3E}">
        <p14:creationId xmlns:p14="http://schemas.microsoft.com/office/powerpoint/2010/main" val="182706970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CED5A1-EA25-811E-8FF2-32EE9CEC0847}"/>
              </a:ext>
            </a:extLst>
          </p:cNvPr>
          <p:cNvSpPr>
            <a:spLocks noGrp="1"/>
          </p:cNvSpPr>
          <p:nvPr>
            <p:ph type="title"/>
          </p:nvPr>
        </p:nvSpPr>
        <p:spPr/>
        <p:txBody>
          <a:bodyPr/>
          <a:lstStyle/>
          <a:p>
            <a:r>
              <a:rPr lang="en-US" dirty="0"/>
              <a:t>SSA and Adam and Eve</a:t>
            </a:r>
          </a:p>
        </p:txBody>
      </p:sp>
      <p:pic>
        <p:nvPicPr>
          <p:cNvPr id="7170" name="Picture 2" descr="A Psychological and Mystical Interpretation of the Myth of Adam &amp; Eve and  the Garden of Eden – Thy Mind, O Human">
            <a:extLst>
              <a:ext uri="{FF2B5EF4-FFF2-40B4-BE49-F238E27FC236}">
                <a16:creationId xmlns:a16="http://schemas.microsoft.com/office/drawing/2014/main" id="{81A1B95A-445E-39E3-B065-7AB8AD7483EF}"/>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3014817" y="2112963"/>
            <a:ext cx="6162366" cy="397986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6907010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7643A2-C5C5-1DDC-683A-C662FE996F80}"/>
              </a:ext>
            </a:extLst>
          </p:cNvPr>
          <p:cNvSpPr>
            <a:spLocks noGrp="1"/>
          </p:cNvSpPr>
          <p:nvPr>
            <p:ph type="title"/>
          </p:nvPr>
        </p:nvSpPr>
        <p:spPr/>
        <p:txBody>
          <a:bodyPr/>
          <a:lstStyle/>
          <a:p>
            <a:r>
              <a:rPr lang="en-US" dirty="0"/>
              <a:t>God and the multiverse (</a:t>
            </a:r>
            <a:r>
              <a:rPr lang="en-US" dirty="0" err="1"/>
              <a:t>Klaas</a:t>
            </a:r>
            <a:r>
              <a:rPr lang="en-US" dirty="0"/>
              <a:t> J. </a:t>
            </a:r>
            <a:r>
              <a:rPr lang="en-US" dirty="0" err="1"/>
              <a:t>Kraay</a:t>
            </a:r>
            <a:r>
              <a:rPr lang="en-US" dirty="0"/>
              <a:t>)</a:t>
            </a:r>
          </a:p>
        </p:txBody>
      </p:sp>
      <p:pic>
        <p:nvPicPr>
          <p:cNvPr id="8194" name="Picture 2" descr="God and the Multiverse: Scientific, Philosophical, and Theological Perspectives book cover">
            <a:extLst>
              <a:ext uri="{FF2B5EF4-FFF2-40B4-BE49-F238E27FC236}">
                <a16:creationId xmlns:a16="http://schemas.microsoft.com/office/drawing/2014/main" id="{3E04842C-1D41-194F-0185-2D9DBF761E60}"/>
              </a:ext>
            </a:extLst>
          </p:cNvPr>
          <p:cNvPicPr>
            <a:picLocks noGrp="1" noChangeAspect="1" noChangeArrowheads="1"/>
          </p:cNvPicPr>
          <p:nvPr>
            <p:ph sz="half" idx="1"/>
          </p:nvPr>
        </p:nvPicPr>
        <p:blipFill>
          <a:blip r:embed="rId2">
            <a:extLst>
              <a:ext uri="{28A0092B-C50C-407E-A947-70E740481C1C}">
                <a14:useLocalDpi xmlns:a14="http://schemas.microsoft.com/office/drawing/2010/main" val="0"/>
              </a:ext>
            </a:extLst>
          </a:blip>
          <a:srcRect/>
          <a:stretch>
            <a:fillRect/>
          </a:stretch>
        </p:blipFill>
        <p:spPr bwMode="auto">
          <a:xfrm>
            <a:off x="1906626" y="1850327"/>
            <a:ext cx="2906713" cy="4489257"/>
          </a:xfrm>
          <a:prstGeom prst="rect">
            <a:avLst/>
          </a:prstGeom>
          <a:noFill/>
          <a:extLst>
            <a:ext uri="{909E8E84-426E-40DD-AFC4-6F175D3DCCD1}">
              <a14:hiddenFill xmlns:a14="http://schemas.microsoft.com/office/drawing/2010/main">
                <a:solidFill>
                  <a:srgbClr val="FFFFFF"/>
                </a:solidFill>
              </a14:hiddenFill>
            </a:ext>
          </a:extLst>
        </p:spPr>
      </p:pic>
      <p:pic>
        <p:nvPicPr>
          <p:cNvPr id="8196" name="Picture 4">
            <a:extLst>
              <a:ext uri="{FF2B5EF4-FFF2-40B4-BE49-F238E27FC236}">
                <a16:creationId xmlns:a16="http://schemas.microsoft.com/office/drawing/2014/main" id="{7C66F131-0D00-8A09-1F35-34D9705822A6}"/>
              </a:ext>
            </a:extLst>
          </p:cNvPr>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rcRect/>
          <a:stretch>
            <a:fillRect/>
          </a:stretch>
        </p:blipFill>
        <p:spPr bwMode="auto">
          <a:xfrm>
            <a:off x="7561302" y="2097088"/>
            <a:ext cx="2724072" cy="399573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0537269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2E870A-19EF-758B-6BE4-2FCFBA0FC57E}"/>
              </a:ext>
            </a:extLst>
          </p:cNvPr>
          <p:cNvSpPr>
            <a:spLocks noGrp="1"/>
          </p:cNvSpPr>
          <p:nvPr>
            <p:ph type="title"/>
          </p:nvPr>
        </p:nvSpPr>
        <p:spPr/>
        <p:txBody>
          <a:bodyPr>
            <a:normAutofit fontScale="90000"/>
          </a:bodyPr>
          <a:lstStyle/>
          <a:p>
            <a:r>
              <a:rPr lang="en-US" dirty="0"/>
              <a:t>Why Philosophers Should Care About Computational Complexity by Scott Aaronson</a:t>
            </a:r>
          </a:p>
        </p:txBody>
      </p:sp>
      <p:pic>
        <p:nvPicPr>
          <p:cNvPr id="5" name="Content Placeholder 4">
            <a:extLst>
              <a:ext uri="{FF2B5EF4-FFF2-40B4-BE49-F238E27FC236}">
                <a16:creationId xmlns:a16="http://schemas.microsoft.com/office/drawing/2014/main" id="{51993FAE-10D2-90E5-6A6E-F8A8F9EE5059}"/>
              </a:ext>
            </a:extLst>
          </p:cNvPr>
          <p:cNvPicPr>
            <a:picLocks noGrp="1" noChangeAspect="1"/>
          </p:cNvPicPr>
          <p:nvPr>
            <p:ph idx="1"/>
          </p:nvPr>
        </p:nvPicPr>
        <p:blipFill>
          <a:blip r:embed="rId2"/>
          <a:stretch>
            <a:fillRect/>
          </a:stretch>
        </p:blipFill>
        <p:spPr>
          <a:xfrm>
            <a:off x="1261742" y="2812025"/>
            <a:ext cx="9668516" cy="3051930"/>
          </a:xfrm>
        </p:spPr>
      </p:pic>
    </p:spTree>
    <p:extLst>
      <p:ext uri="{BB962C8B-B14F-4D97-AF65-F5344CB8AC3E}">
        <p14:creationId xmlns:p14="http://schemas.microsoft.com/office/powerpoint/2010/main" val="265326315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38C098-1B5C-2A58-9100-31396D92E558}"/>
              </a:ext>
            </a:extLst>
          </p:cNvPr>
          <p:cNvSpPr>
            <a:spLocks noGrp="1"/>
          </p:cNvSpPr>
          <p:nvPr>
            <p:ph type="title"/>
          </p:nvPr>
        </p:nvSpPr>
        <p:spPr/>
        <p:txBody>
          <a:bodyPr/>
          <a:lstStyle/>
          <a:p>
            <a:r>
              <a:rPr lang="en-US" dirty="0" err="1"/>
              <a:t>Darwin&amp;Darwin</a:t>
            </a:r>
            <a:endParaRPr lang="en-US" dirty="0"/>
          </a:p>
        </p:txBody>
      </p:sp>
      <p:pic>
        <p:nvPicPr>
          <p:cNvPr id="5" name="Content Placeholder 4">
            <a:extLst>
              <a:ext uri="{FF2B5EF4-FFF2-40B4-BE49-F238E27FC236}">
                <a16:creationId xmlns:a16="http://schemas.microsoft.com/office/drawing/2014/main" id="{63DF7D91-C946-C81A-C167-BC4FC5ACF3A3}"/>
              </a:ext>
            </a:extLst>
          </p:cNvPr>
          <p:cNvPicPr>
            <a:picLocks noGrp="1" noChangeAspect="1"/>
          </p:cNvPicPr>
          <p:nvPr>
            <p:ph idx="1"/>
          </p:nvPr>
        </p:nvPicPr>
        <p:blipFill>
          <a:blip r:embed="rId2"/>
          <a:stretch>
            <a:fillRect/>
          </a:stretch>
        </p:blipFill>
        <p:spPr>
          <a:xfrm>
            <a:off x="904151" y="2254786"/>
            <a:ext cx="10383699" cy="3696216"/>
          </a:xfrm>
        </p:spPr>
      </p:pic>
    </p:spTree>
    <p:extLst>
      <p:ext uri="{BB962C8B-B14F-4D97-AF65-F5344CB8AC3E}">
        <p14:creationId xmlns:p14="http://schemas.microsoft.com/office/powerpoint/2010/main" val="237232222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811F42-B5D3-7FC8-8A1E-4079E8BA14C2}"/>
              </a:ext>
            </a:extLst>
          </p:cNvPr>
          <p:cNvSpPr>
            <a:spLocks noGrp="1"/>
          </p:cNvSpPr>
          <p:nvPr>
            <p:ph type="title"/>
          </p:nvPr>
        </p:nvSpPr>
        <p:spPr/>
        <p:txBody>
          <a:bodyPr/>
          <a:lstStyle/>
          <a:p>
            <a:r>
              <a:rPr lang="en-US" dirty="0"/>
              <a:t>PRIMES before the AKS primality test</a:t>
            </a:r>
            <a:br>
              <a:rPr lang="en-US" dirty="0"/>
            </a:br>
            <a:r>
              <a:rPr lang="en-US" dirty="0"/>
              <a:t>(BPP vs P)</a:t>
            </a:r>
          </a:p>
        </p:txBody>
      </p:sp>
      <p:pic>
        <p:nvPicPr>
          <p:cNvPr id="5" name="Content Placeholder 4">
            <a:extLst>
              <a:ext uri="{FF2B5EF4-FFF2-40B4-BE49-F238E27FC236}">
                <a16:creationId xmlns:a16="http://schemas.microsoft.com/office/drawing/2014/main" id="{7BE75A92-7E8D-0142-853B-02F30B388D8F}"/>
              </a:ext>
            </a:extLst>
          </p:cNvPr>
          <p:cNvPicPr>
            <a:picLocks noGrp="1" noChangeAspect="1"/>
          </p:cNvPicPr>
          <p:nvPr>
            <p:ph idx="1"/>
          </p:nvPr>
        </p:nvPicPr>
        <p:blipFill>
          <a:blip r:embed="rId2"/>
          <a:stretch>
            <a:fillRect/>
          </a:stretch>
        </p:blipFill>
        <p:spPr>
          <a:xfrm>
            <a:off x="2730125" y="2044242"/>
            <a:ext cx="6731750" cy="4597830"/>
          </a:xfrm>
        </p:spPr>
      </p:pic>
    </p:spTree>
    <p:extLst>
      <p:ext uri="{BB962C8B-B14F-4D97-AF65-F5344CB8AC3E}">
        <p14:creationId xmlns:p14="http://schemas.microsoft.com/office/powerpoint/2010/main" val="318420836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CCB53E-3DDB-0685-9961-71378F7D9042}"/>
              </a:ext>
            </a:extLst>
          </p:cNvPr>
          <p:cNvSpPr>
            <a:spLocks noGrp="1"/>
          </p:cNvSpPr>
          <p:nvPr>
            <p:ph type="title"/>
          </p:nvPr>
        </p:nvSpPr>
        <p:spPr/>
        <p:txBody>
          <a:bodyPr/>
          <a:lstStyle/>
          <a:p>
            <a:r>
              <a:rPr lang="en-US" dirty="0"/>
              <a:t>Bunkbed conjecture</a:t>
            </a:r>
          </a:p>
        </p:txBody>
      </p:sp>
      <p:pic>
        <p:nvPicPr>
          <p:cNvPr id="5" name="Content Placeholder 4">
            <a:extLst>
              <a:ext uri="{FF2B5EF4-FFF2-40B4-BE49-F238E27FC236}">
                <a16:creationId xmlns:a16="http://schemas.microsoft.com/office/drawing/2014/main" id="{A83479E8-6019-1CCE-6F1F-523FEF16FAF2}"/>
              </a:ext>
            </a:extLst>
          </p:cNvPr>
          <p:cNvPicPr>
            <a:picLocks noGrp="1" noChangeAspect="1"/>
          </p:cNvPicPr>
          <p:nvPr>
            <p:ph idx="1"/>
          </p:nvPr>
        </p:nvPicPr>
        <p:blipFill>
          <a:blip r:embed="rId2"/>
          <a:stretch>
            <a:fillRect/>
          </a:stretch>
        </p:blipFill>
        <p:spPr>
          <a:xfrm>
            <a:off x="7588375" y="1881275"/>
            <a:ext cx="3189908" cy="3979862"/>
          </a:xfrm>
        </p:spPr>
      </p:pic>
      <p:pic>
        <p:nvPicPr>
          <p:cNvPr id="7" name="Picture 6">
            <a:extLst>
              <a:ext uri="{FF2B5EF4-FFF2-40B4-BE49-F238E27FC236}">
                <a16:creationId xmlns:a16="http://schemas.microsoft.com/office/drawing/2014/main" id="{5327BAC3-5930-CE5B-6AA3-BFACECAAC98D}"/>
              </a:ext>
            </a:extLst>
          </p:cNvPr>
          <p:cNvPicPr>
            <a:picLocks noChangeAspect="1"/>
          </p:cNvPicPr>
          <p:nvPr/>
        </p:nvPicPr>
        <p:blipFill>
          <a:blip r:embed="rId3"/>
          <a:stretch>
            <a:fillRect/>
          </a:stretch>
        </p:blipFill>
        <p:spPr>
          <a:xfrm>
            <a:off x="2062030" y="1881275"/>
            <a:ext cx="2541596" cy="3979863"/>
          </a:xfrm>
          <a:prstGeom prst="rect">
            <a:avLst/>
          </a:prstGeom>
        </p:spPr>
      </p:pic>
    </p:spTree>
    <p:extLst>
      <p:ext uri="{BB962C8B-B14F-4D97-AF65-F5344CB8AC3E}">
        <p14:creationId xmlns:p14="http://schemas.microsoft.com/office/powerpoint/2010/main" val="202597292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FF2D37-6613-2E1D-94C3-AA31534D3C68}"/>
              </a:ext>
            </a:extLst>
          </p:cNvPr>
          <p:cNvSpPr>
            <a:spLocks noGrp="1"/>
          </p:cNvSpPr>
          <p:nvPr>
            <p:ph type="title"/>
          </p:nvPr>
        </p:nvSpPr>
        <p:spPr/>
        <p:txBody>
          <a:bodyPr>
            <a:normAutofit fontScale="90000"/>
          </a:bodyPr>
          <a:lstStyle/>
          <a:p>
            <a:r>
              <a:rPr lang="en-US" b="0" i="0" dirty="0">
                <a:effectLst/>
                <a:latin typeface="Arial" panose="020B0604020202020204" pitchFamily="34" charset="0"/>
              </a:rPr>
              <a:t>The iota function is sort of the ultimate "your number plus one" response to googology.</a:t>
            </a:r>
            <a:endParaRPr lang="en-US" dirty="0"/>
          </a:p>
        </p:txBody>
      </p:sp>
      <p:pic>
        <p:nvPicPr>
          <p:cNvPr id="5" name="Content Placeholder 4">
            <a:extLst>
              <a:ext uri="{FF2B5EF4-FFF2-40B4-BE49-F238E27FC236}">
                <a16:creationId xmlns:a16="http://schemas.microsoft.com/office/drawing/2014/main" id="{A87ED004-79D9-CF27-3489-A02FA966053B}"/>
              </a:ext>
            </a:extLst>
          </p:cNvPr>
          <p:cNvPicPr>
            <a:picLocks noGrp="1" noChangeAspect="1"/>
          </p:cNvPicPr>
          <p:nvPr>
            <p:ph idx="1"/>
          </p:nvPr>
        </p:nvPicPr>
        <p:blipFill>
          <a:blip r:embed="rId2"/>
          <a:stretch>
            <a:fillRect/>
          </a:stretch>
        </p:blipFill>
        <p:spPr>
          <a:xfrm>
            <a:off x="436702" y="2064778"/>
            <a:ext cx="11318595" cy="4206235"/>
          </a:xfrm>
        </p:spPr>
      </p:pic>
    </p:spTree>
    <p:extLst>
      <p:ext uri="{BB962C8B-B14F-4D97-AF65-F5344CB8AC3E}">
        <p14:creationId xmlns:p14="http://schemas.microsoft.com/office/powerpoint/2010/main" val="155003662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0B206F-EB27-83C7-7C7C-313951EF00D6}"/>
              </a:ext>
            </a:extLst>
          </p:cNvPr>
          <p:cNvSpPr>
            <a:spLocks noGrp="1"/>
          </p:cNvSpPr>
          <p:nvPr>
            <p:ph type="title"/>
          </p:nvPr>
        </p:nvSpPr>
        <p:spPr/>
        <p:txBody>
          <a:bodyPr/>
          <a:lstStyle/>
          <a:p>
            <a:r>
              <a:rPr lang="en-US" dirty="0"/>
              <a:t>Tree of Life</a:t>
            </a:r>
          </a:p>
        </p:txBody>
      </p:sp>
      <p:pic>
        <p:nvPicPr>
          <p:cNvPr id="10" name="Content Placeholder 9" descr="A white and black diagram with circles and lines&#10;&#10;Description automatically generated with medium confidence">
            <a:extLst>
              <a:ext uri="{FF2B5EF4-FFF2-40B4-BE49-F238E27FC236}">
                <a16:creationId xmlns:a16="http://schemas.microsoft.com/office/drawing/2014/main" id="{49320E70-6F0E-219C-AB48-ADC3267A3482}"/>
              </a:ext>
            </a:extLst>
          </p:cNvPr>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bwMode="auto">
          <a:xfrm>
            <a:off x="7561006" y="1509306"/>
            <a:ext cx="2414972" cy="4583520"/>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13">
            <a:extLst>
              <a:ext uri="{FF2B5EF4-FFF2-40B4-BE49-F238E27FC236}">
                <a16:creationId xmlns:a16="http://schemas.microsoft.com/office/drawing/2014/main" id="{39EDDB52-F4E0-661D-948E-336221F1AD6D}"/>
              </a:ext>
            </a:extLst>
          </p:cNvPr>
          <p:cNvPicPr>
            <a:picLocks noChangeAspect="1"/>
          </p:cNvPicPr>
          <p:nvPr/>
        </p:nvPicPr>
        <p:blipFill>
          <a:blip r:embed="rId3"/>
          <a:stretch>
            <a:fillRect/>
          </a:stretch>
        </p:blipFill>
        <p:spPr>
          <a:xfrm>
            <a:off x="1283530" y="1881275"/>
            <a:ext cx="3583437" cy="4356576"/>
          </a:xfrm>
          <a:prstGeom prst="rect">
            <a:avLst/>
          </a:prstGeom>
        </p:spPr>
      </p:pic>
    </p:spTree>
    <p:extLst>
      <p:ext uri="{BB962C8B-B14F-4D97-AF65-F5344CB8AC3E}">
        <p14:creationId xmlns:p14="http://schemas.microsoft.com/office/powerpoint/2010/main" val="191809403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mc:Choice xmlns:a14="http://schemas.microsoft.com/office/drawing/2010/main" Requires="a14">
          <p:sp>
            <p:nvSpPr>
              <p:cNvPr id="2" name="Title 1">
                <a:extLst>
                  <a:ext uri="{FF2B5EF4-FFF2-40B4-BE49-F238E27FC236}">
                    <a16:creationId xmlns:a16="http://schemas.microsoft.com/office/drawing/2014/main" id="{371B8237-62B9-C042-3F22-055822EF6F00}"/>
                  </a:ext>
                </a:extLst>
              </p:cNvPr>
              <p:cNvSpPr>
                <a:spLocks noGrp="1"/>
              </p:cNvSpPr>
              <p:nvPr>
                <p:ph type="title"/>
              </p:nvPr>
            </p:nvSpPr>
            <p:spPr/>
            <p:txBody>
              <a:bodyPr>
                <a:normAutofit fontScale="90000"/>
              </a:bodyPr>
              <a:lstStyle/>
              <a:p>
                <a:r>
                  <a:rPr lang="en-US" dirty="0"/>
                  <a:t>Due to the multiple conditionings and the gadget structure, the difference of probabilities given by the counterexample in Theorem 1.2 is less than </a:t>
                </a:r>
                <a14:m>
                  <m:oMath xmlns:m="http://schemas.openxmlformats.org/officeDocument/2006/math">
                    <m:sSup>
                      <m:sSupPr>
                        <m:ctrlPr>
                          <a:rPr lang="en-US" b="0" i="1" dirty="0" smtClean="0">
                            <a:latin typeface="Cambria Math" panose="02040503050406030204" pitchFamily="18" charset="0"/>
                          </a:rPr>
                        </m:ctrlPr>
                      </m:sSupPr>
                      <m:e>
                        <m:r>
                          <a:rPr lang="en-US" i="1" dirty="0" smtClean="0">
                            <a:latin typeface="Cambria Math" panose="02040503050406030204" pitchFamily="18" charset="0"/>
                          </a:rPr>
                          <m:t>10</m:t>
                        </m:r>
                      </m:e>
                      <m:sup>
                        <m:r>
                          <a:rPr lang="en-US" b="0" i="1" dirty="0" smtClean="0">
                            <a:latin typeface="Cambria Math" panose="02040503050406030204" pitchFamily="18" charset="0"/>
                          </a:rPr>
                          <m:t>−4331</m:t>
                        </m:r>
                      </m:sup>
                    </m:sSup>
                  </m:oMath>
                </a14:m>
                <a:r>
                  <a:rPr lang="en-US" dirty="0"/>
                  <a:t>, out of reach computationally.</a:t>
                </a:r>
              </a:p>
            </p:txBody>
          </p:sp>
        </mc:Choice>
        <mc:Fallback>
          <p:sp>
            <p:nvSpPr>
              <p:cNvPr id="2" name="Title 1">
                <a:extLst>
                  <a:ext uri="{FF2B5EF4-FFF2-40B4-BE49-F238E27FC236}">
                    <a16:creationId xmlns:a16="http://schemas.microsoft.com/office/drawing/2014/main" id="{371B8237-62B9-C042-3F22-055822EF6F00}"/>
                  </a:ext>
                </a:extLst>
              </p:cNvPr>
              <p:cNvSpPr>
                <a:spLocks noGrp="1" noRot="1" noChangeAspect="1" noMove="1" noResize="1" noEditPoints="1" noAdjustHandles="1" noChangeArrowheads="1" noChangeShapeType="1" noTextEdit="1"/>
              </p:cNvSpPr>
              <p:nvPr>
                <p:ph type="title"/>
              </p:nvPr>
            </p:nvSpPr>
            <p:spPr>
              <a:blipFill>
                <a:blip r:embed="rId2"/>
                <a:stretch>
                  <a:fillRect l="-2967" t="-16895" r="-330" b="-146575"/>
                </a:stretch>
              </a:blipFill>
            </p:spPr>
            <p:txBody>
              <a:bodyPr/>
              <a:lstStyle/>
              <a:p>
                <a:r>
                  <a:rPr lang="en-US">
                    <a:noFill/>
                  </a:rPr>
                  <a:t> </a:t>
                </a:r>
              </a:p>
            </p:txBody>
          </p:sp>
        </mc:Fallback>
      </mc:AlternateContent>
      <p:pic>
        <p:nvPicPr>
          <p:cNvPr id="9" name="Picture 8">
            <a:extLst>
              <a:ext uri="{FF2B5EF4-FFF2-40B4-BE49-F238E27FC236}">
                <a16:creationId xmlns:a16="http://schemas.microsoft.com/office/drawing/2014/main" id="{D4E490A9-E26F-1299-AA5B-70C365E20016}"/>
              </a:ext>
            </a:extLst>
          </p:cNvPr>
          <p:cNvPicPr>
            <a:picLocks noChangeAspect="1"/>
          </p:cNvPicPr>
          <p:nvPr/>
        </p:nvPicPr>
        <p:blipFill>
          <a:blip r:embed="rId3"/>
          <a:stretch>
            <a:fillRect/>
          </a:stretch>
        </p:blipFill>
        <p:spPr>
          <a:xfrm>
            <a:off x="2704626" y="4269014"/>
            <a:ext cx="6782747" cy="1686160"/>
          </a:xfrm>
          <a:prstGeom prst="rect">
            <a:avLst/>
          </a:prstGeom>
        </p:spPr>
      </p:pic>
    </p:spTree>
    <p:extLst>
      <p:ext uri="{BB962C8B-B14F-4D97-AF65-F5344CB8AC3E}">
        <p14:creationId xmlns:p14="http://schemas.microsoft.com/office/powerpoint/2010/main" val="355651125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D0EC27-13DE-B702-8DF6-55700285CE7E}"/>
              </a:ext>
            </a:extLst>
          </p:cNvPr>
          <p:cNvSpPr>
            <a:spLocks noGrp="1"/>
          </p:cNvSpPr>
          <p:nvPr>
            <p:ph type="title"/>
          </p:nvPr>
        </p:nvSpPr>
        <p:spPr>
          <a:xfrm>
            <a:off x="491613" y="422787"/>
            <a:ext cx="5104010" cy="6018149"/>
          </a:xfrm>
        </p:spPr>
        <p:txBody>
          <a:bodyPr>
            <a:noAutofit/>
          </a:bodyPr>
          <a:lstStyle/>
          <a:p>
            <a:r>
              <a:rPr lang="en-US" sz="2800" dirty="0"/>
              <a:t>P.S. There is yet another layer to all of this. Back in 1999, I asked Avi </a:t>
            </a:r>
            <a:r>
              <a:rPr lang="en-US" sz="2800" dirty="0" err="1"/>
              <a:t>Wigderson</a:t>
            </a:r>
            <a:r>
              <a:rPr lang="en-US" sz="2800" dirty="0"/>
              <a:t> if P=BPP? He said “Yes“. Last week I asked him again. This is 25 years later, almost to the day. He said “Yes, I am absolutely sure of that.” It’s one of his favorite conjectures, of course. If he is right, every probabilistic counterexample can be turned into deterministic.</a:t>
            </a:r>
          </a:p>
        </p:txBody>
      </p:sp>
      <p:pic>
        <p:nvPicPr>
          <p:cNvPr id="7" name="Picture 6">
            <a:extLst>
              <a:ext uri="{FF2B5EF4-FFF2-40B4-BE49-F238E27FC236}">
                <a16:creationId xmlns:a16="http://schemas.microsoft.com/office/drawing/2014/main" id="{23E85C95-08AE-9715-3B6D-8732BEDED271}"/>
              </a:ext>
            </a:extLst>
          </p:cNvPr>
          <p:cNvPicPr>
            <a:picLocks noChangeAspect="1"/>
          </p:cNvPicPr>
          <p:nvPr/>
        </p:nvPicPr>
        <p:blipFill>
          <a:blip r:embed="rId2"/>
          <a:stretch>
            <a:fillRect/>
          </a:stretch>
        </p:blipFill>
        <p:spPr>
          <a:xfrm>
            <a:off x="6489290" y="9832"/>
            <a:ext cx="5702710" cy="6838470"/>
          </a:xfrm>
          <a:prstGeom prst="rect">
            <a:avLst/>
          </a:prstGeom>
        </p:spPr>
      </p:pic>
    </p:spTree>
    <p:extLst>
      <p:ext uri="{BB962C8B-B14F-4D97-AF65-F5344CB8AC3E}">
        <p14:creationId xmlns:p14="http://schemas.microsoft.com/office/powerpoint/2010/main" val="253462016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F12743-2B27-9073-3390-ACB45C68EE7F}"/>
              </a:ext>
            </a:extLst>
          </p:cNvPr>
          <p:cNvSpPr>
            <a:spLocks noGrp="1"/>
          </p:cNvSpPr>
          <p:nvPr>
            <p:ph type="title"/>
          </p:nvPr>
        </p:nvSpPr>
        <p:spPr/>
        <p:txBody>
          <a:bodyPr/>
          <a:lstStyle/>
          <a:p>
            <a:r>
              <a:rPr lang="en-US" dirty="0"/>
              <a:t>Can we just take the risks to 0?</a:t>
            </a:r>
          </a:p>
        </p:txBody>
      </p:sp>
      <p:pic>
        <p:nvPicPr>
          <p:cNvPr id="5" name="Content Placeholder 4">
            <a:extLst>
              <a:ext uri="{FF2B5EF4-FFF2-40B4-BE49-F238E27FC236}">
                <a16:creationId xmlns:a16="http://schemas.microsoft.com/office/drawing/2014/main" id="{658A65FC-C817-6F74-8127-EC594479E10E}"/>
              </a:ext>
            </a:extLst>
          </p:cNvPr>
          <p:cNvPicPr>
            <a:picLocks noGrp="1" noChangeAspect="1"/>
          </p:cNvPicPr>
          <p:nvPr>
            <p:ph idx="1"/>
          </p:nvPr>
        </p:nvPicPr>
        <p:blipFill>
          <a:blip r:embed="rId2"/>
          <a:stretch>
            <a:fillRect/>
          </a:stretch>
        </p:blipFill>
        <p:spPr>
          <a:xfrm>
            <a:off x="999414" y="3393182"/>
            <a:ext cx="10193173" cy="1419423"/>
          </a:xfrm>
        </p:spPr>
      </p:pic>
    </p:spTree>
    <p:extLst>
      <p:ext uri="{BB962C8B-B14F-4D97-AF65-F5344CB8AC3E}">
        <p14:creationId xmlns:p14="http://schemas.microsoft.com/office/powerpoint/2010/main" val="198478430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The Earth is the cradle of humanity, but mankind cannot stay in the cradle  forever | Popular inspirational quotes at EmilysQuotes">
            <a:extLst>
              <a:ext uri="{FF2B5EF4-FFF2-40B4-BE49-F238E27FC236}">
                <a16:creationId xmlns:a16="http://schemas.microsoft.com/office/drawing/2014/main" id="{6D31779E-FC1B-616C-FEDE-619FC3F3CD5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3228498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368F90-9408-E333-0FE7-39D786869819}"/>
              </a:ext>
            </a:extLst>
          </p:cNvPr>
          <p:cNvSpPr>
            <a:spLocks noGrp="1"/>
          </p:cNvSpPr>
          <p:nvPr>
            <p:ph type="title"/>
          </p:nvPr>
        </p:nvSpPr>
        <p:spPr/>
        <p:txBody>
          <a:bodyPr/>
          <a:lstStyle/>
          <a:p>
            <a:r>
              <a:rPr lang="en-US" dirty="0"/>
              <a:t>Tsiolkovsky’s cosmic philosophy</a:t>
            </a:r>
          </a:p>
        </p:txBody>
      </p:sp>
      <p:pic>
        <p:nvPicPr>
          <p:cNvPr id="9" name="Content Placeholder 8">
            <a:extLst>
              <a:ext uri="{FF2B5EF4-FFF2-40B4-BE49-F238E27FC236}">
                <a16:creationId xmlns:a16="http://schemas.microsoft.com/office/drawing/2014/main" id="{2AEF46A7-7DCC-9B70-3EF6-D3EE60DBA256}"/>
              </a:ext>
            </a:extLst>
          </p:cNvPr>
          <p:cNvPicPr>
            <a:picLocks noGrp="1" noChangeAspect="1"/>
          </p:cNvPicPr>
          <p:nvPr>
            <p:ph idx="1"/>
          </p:nvPr>
        </p:nvPicPr>
        <p:blipFill>
          <a:blip r:embed="rId2"/>
          <a:stretch>
            <a:fillRect/>
          </a:stretch>
        </p:blipFill>
        <p:spPr>
          <a:xfrm>
            <a:off x="183273" y="2204251"/>
            <a:ext cx="11825453" cy="2772475"/>
          </a:xfrm>
        </p:spPr>
      </p:pic>
    </p:spTree>
    <p:extLst>
      <p:ext uri="{BB962C8B-B14F-4D97-AF65-F5344CB8AC3E}">
        <p14:creationId xmlns:p14="http://schemas.microsoft.com/office/powerpoint/2010/main" val="171556090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745A76-122C-D160-9C3C-CD235322BDD3}"/>
              </a:ext>
            </a:extLst>
          </p:cNvPr>
          <p:cNvSpPr>
            <a:spLocks noGrp="1"/>
          </p:cNvSpPr>
          <p:nvPr>
            <p:ph type="title"/>
          </p:nvPr>
        </p:nvSpPr>
        <p:spPr/>
        <p:txBody>
          <a:bodyPr/>
          <a:lstStyle/>
          <a:p>
            <a:r>
              <a:rPr lang="en-US" dirty="0"/>
              <a:t>Tsiolkovsky’s cosmic philosophy</a:t>
            </a:r>
          </a:p>
        </p:txBody>
      </p:sp>
      <p:pic>
        <p:nvPicPr>
          <p:cNvPr id="5" name="Content Placeholder 4">
            <a:extLst>
              <a:ext uri="{FF2B5EF4-FFF2-40B4-BE49-F238E27FC236}">
                <a16:creationId xmlns:a16="http://schemas.microsoft.com/office/drawing/2014/main" id="{A902B5DE-D036-7904-DA80-9E6CCFDF6F73}"/>
              </a:ext>
            </a:extLst>
          </p:cNvPr>
          <p:cNvPicPr>
            <a:picLocks noGrp="1" noChangeAspect="1"/>
          </p:cNvPicPr>
          <p:nvPr>
            <p:ph idx="1"/>
          </p:nvPr>
        </p:nvPicPr>
        <p:blipFill>
          <a:blip r:embed="rId2"/>
          <a:stretch>
            <a:fillRect/>
          </a:stretch>
        </p:blipFill>
        <p:spPr>
          <a:xfrm>
            <a:off x="1123256" y="3331261"/>
            <a:ext cx="9945488" cy="1543265"/>
          </a:xfrm>
        </p:spPr>
      </p:pic>
    </p:spTree>
    <p:extLst>
      <p:ext uri="{BB962C8B-B14F-4D97-AF65-F5344CB8AC3E}">
        <p14:creationId xmlns:p14="http://schemas.microsoft.com/office/powerpoint/2010/main" val="16808426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0D709A-F9ED-9A60-2DC3-FE1F77F6F73B}"/>
              </a:ext>
            </a:extLst>
          </p:cNvPr>
          <p:cNvSpPr>
            <a:spLocks noGrp="1"/>
          </p:cNvSpPr>
          <p:nvPr>
            <p:ph type="title"/>
          </p:nvPr>
        </p:nvSpPr>
        <p:spPr/>
        <p:txBody>
          <a:bodyPr/>
          <a:lstStyle/>
          <a:p>
            <a:r>
              <a:rPr lang="en-US" dirty="0"/>
              <a:t>Yakov Perelman</a:t>
            </a:r>
          </a:p>
        </p:txBody>
      </p:sp>
      <p:pic>
        <p:nvPicPr>
          <p:cNvPr id="6" name="Content Placeholder 5">
            <a:extLst>
              <a:ext uri="{FF2B5EF4-FFF2-40B4-BE49-F238E27FC236}">
                <a16:creationId xmlns:a16="http://schemas.microsoft.com/office/drawing/2014/main" id="{45389798-31EC-A1AF-0949-5BB97F8155CA}"/>
              </a:ext>
            </a:extLst>
          </p:cNvPr>
          <p:cNvPicPr>
            <a:picLocks noGrp="1" noChangeAspect="1"/>
          </p:cNvPicPr>
          <p:nvPr>
            <p:ph idx="1"/>
          </p:nvPr>
        </p:nvPicPr>
        <p:blipFill>
          <a:blip r:embed="rId2"/>
          <a:stretch>
            <a:fillRect/>
          </a:stretch>
        </p:blipFill>
        <p:spPr>
          <a:xfrm>
            <a:off x="7379616" y="1749425"/>
            <a:ext cx="2849168" cy="4343400"/>
          </a:xfrm>
        </p:spPr>
      </p:pic>
      <p:sp>
        <p:nvSpPr>
          <p:cNvPr id="4" name="Text Placeholder 3">
            <a:extLst>
              <a:ext uri="{FF2B5EF4-FFF2-40B4-BE49-F238E27FC236}">
                <a16:creationId xmlns:a16="http://schemas.microsoft.com/office/drawing/2014/main" id="{711605D1-3832-FBCE-EB2A-6B5173CBE3A4}"/>
              </a:ext>
            </a:extLst>
          </p:cNvPr>
          <p:cNvSpPr>
            <a:spLocks noGrp="1"/>
          </p:cNvSpPr>
          <p:nvPr>
            <p:ph type="body" sz="half" idx="2"/>
          </p:nvPr>
        </p:nvSpPr>
        <p:spPr>
          <a:xfrm>
            <a:off x="550863" y="1750060"/>
            <a:ext cx="5545137" cy="4342765"/>
          </a:xfrm>
        </p:spPr>
        <p:txBody>
          <a:bodyPr>
            <a:normAutofit/>
          </a:bodyPr>
          <a:lstStyle/>
          <a:p>
            <a:r>
              <a:rPr lang="en-US" sz="2800" dirty="0"/>
              <a:t>I have quoted extensively from Jules Verne, H. G. Wells, Mark Twain and other writers, because, besides providing entertainment, the fantastic experiments these writers describe may well serve as instructive illustrations at physics classes.</a:t>
            </a:r>
          </a:p>
        </p:txBody>
      </p:sp>
    </p:spTree>
    <p:extLst>
      <p:ext uri="{BB962C8B-B14F-4D97-AF65-F5344CB8AC3E}">
        <p14:creationId xmlns:p14="http://schemas.microsoft.com/office/powerpoint/2010/main" val="307651141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3C7EF9-A431-3BAA-05A2-6AF5F300570E}"/>
              </a:ext>
            </a:extLst>
          </p:cNvPr>
          <p:cNvSpPr>
            <a:spLocks noGrp="1"/>
          </p:cNvSpPr>
          <p:nvPr>
            <p:ph type="title"/>
          </p:nvPr>
        </p:nvSpPr>
        <p:spPr/>
        <p:txBody>
          <a:bodyPr/>
          <a:lstStyle/>
          <a:p>
            <a:r>
              <a:rPr lang="en-US" dirty="0"/>
              <a:t>Guess the author</a:t>
            </a:r>
          </a:p>
        </p:txBody>
      </p:sp>
      <p:pic>
        <p:nvPicPr>
          <p:cNvPr id="5" name="Content Placeholder 4">
            <a:extLst>
              <a:ext uri="{FF2B5EF4-FFF2-40B4-BE49-F238E27FC236}">
                <a16:creationId xmlns:a16="http://schemas.microsoft.com/office/drawing/2014/main" id="{9CE61DB1-1D48-F0CA-AF0B-7AA16E04A179}"/>
              </a:ext>
            </a:extLst>
          </p:cNvPr>
          <p:cNvPicPr>
            <a:picLocks noGrp="1" noChangeAspect="1"/>
          </p:cNvPicPr>
          <p:nvPr>
            <p:ph idx="1"/>
          </p:nvPr>
        </p:nvPicPr>
        <p:blipFill>
          <a:blip r:embed="rId2"/>
          <a:stretch>
            <a:fillRect/>
          </a:stretch>
        </p:blipFill>
        <p:spPr>
          <a:xfrm>
            <a:off x="1997795" y="2112963"/>
            <a:ext cx="8196410" cy="3979862"/>
          </a:xfrm>
        </p:spPr>
      </p:pic>
    </p:spTree>
    <p:extLst>
      <p:ext uri="{BB962C8B-B14F-4D97-AF65-F5344CB8AC3E}">
        <p14:creationId xmlns:p14="http://schemas.microsoft.com/office/powerpoint/2010/main" val="421388792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8E1F7C8-A053-D393-5B83-9AB86DFB11CE}"/>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F0F7778D-4ACB-75B8-0089-ECBC25F0FC63}"/>
              </a:ext>
            </a:extLst>
          </p:cNvPr>
          <p:cNvSpPr>
            <a:spLocks noGrp="1"/>
          </p:cNvSpPr>
          <p:nvPr>
            <p:ph type="title"/>
          </p:nvPr>
        </p:nvSpPr>
        <p:spPr/>
        <p:txBody>
          <a:bodyPr/>
          <a:lstStyle/>
          <a:p>
            <a:r>
              <a:rPr lang="en-US" dirty="0"/>
              <a:t>Guess the author</a:t>
            </a:r>
          </a:p>
        </p:txBody>
      </p:sp>
      <p:pic>
        <p:nvPicPr>
          <p:cNvPr id="4" name="Picture 3">
            <a:extLst>
              <a:ext uri="{FF2B5EF4-FFF2-40B4-BE49-F238E27FC236}">
                <a16:creationId xmlns:a16="http://schemas.microsoft.com/office/drawing/2014/main" id="{974F6F7D-3671-A772-B236-C031781F0D26}"/>
              </a:ext>
            </a:extLst>
          </p:cNvPr>
          <p:cNvPicPr>
            <a:picLocks noChangeAspect="1"/>
          </p:cNvPicPr>
          <p:nvPr/>
        </p:nvPicPr>
        <p:blipFill>
          <a:blip r:embed="rId2"/>
          <a:stretch>
            <a:fillRect/>
          </a:stretch>
        </p:blipFill>
        <p:spPr>
          <a:xfrm>
            <a:off x="574447" y="2369575"/>
            <a:ext cx="11068015" cy="3553534"/>
          </a:xfrm>
          <a:prstGeom prst="rect">
            <a:avLst/>
          </a:prstGeom>
        </p:spPr>
      </p:pic>
    </p:spTree>
    <p:extLst>
      <p:ext uri="{BB962C8B-B14F-4D97-AF65-F5344CB8AC3E}">
        <p14:creationId xmlns:p14="http://schemas.microsoft.com/office/powerpoint/2010/main" val="327421442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0BD2EE9-8F43-5845-4BF3-C6C46DCFED4A}"/>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45FAE255-80D1-3BF4-9D9D-CDAD879B2E6B}"/>
              </a:ext>
            </a:extLst>
          </p:cNvPr>
          <p:cNvSpPr>
            <a:spLocks noGrp="1"/>
          </p:cNvSpPr>
          <p:nvPr>
            <p:ph type="title"/>
          </p:nvPr>
        </p:nvSpPr>
        <p:spPr/>
        <p:txBody>
          <a:bodyPr/>
          <a:lstStyle/>
          <a:p>
            <a:r>
              <a:rPr lang="en-US" dirty="0"/>
              <a:t>Guess the author</a:t>
            </a:r>
          </a:p>
        </p:txBody>
      </p:sp>
      <p:pic>
        <p:nvPicPr>
          <p:cNvPr id="5" name="Content Placeholder 4">
            <a:extLst>
              <a:ext uri="{FF2B5EF4-FFF2-40B4-BE49-F238E27FC236}">
                <a16:creationId xmlns:a16="http://schemas.microsoft.com/office/drawing/2014/main" id="{248492D0-DEA3-90E7-4C6E-330D8758B309}"/>
              </a:ext>
            </a:extLst>
          </p:cNvPr>
          <p:cNvPicPr>
            <a:picLocks noGrp="1" noChangeAspect="1"/>
          </p:cNvPicPr>
          <p:nvPr>
            <p:ph idx="1"/>
          </p:nvPr>
        </p:nvPicPr>
        <p:blipFill>
          <a:blip r:embed="rId2"/>
          <a:stretch>
            <a:fillRect/>
          </a:stretch>
        </p:blipFill>
        <p:spPr>
          <a:xfrm>
            <a:off x="449275" y="2461378"/>
            <a:ext cx="11293450" cy="3095451"/>
          </a:xfrm>
        </p:spPr>
      </p:pic>
    </p:spTree>
    <p:extLst>
      <p:ext uri="{BB962C8B-B14F-4D97-AF65-F5344CB8AC3E}">
        <p14:creationId xmlns:p14="http://schemas.microsoft.com/office/powerpoint/2010/main" val="1291165611"/>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BAC361-0D7A-DC05-86B5-6DD77D322F5B}"/>
              </a:ext>
            </a:extLst>
          </p:cNvPr>
          <p:cNvSpPr>
            <a:spLocks noGrp="1"/>
          </p:cNvSpPr>
          <p:nvPr>
            <p:ph type="title"/>
          </p:nvPr>
        </p:nvSpPr>
        <p:spPr>
          <a:noFill/>
        </p:spPr>
        <p:txBody>
          <a:bodyPr anchor="b">
            <a:normAutofit/>
          </a:bodyPr>
          <a:lstStyle/>
          <a:p>
            <a:r>
              <a:rPr lang="en-US" dirty="0"/>
              <a:t>God bless your souls!</a:t>
            </a:r>
          </a:p>
        </p:txBody>
      </p:sp>
      <p:sp>
        <p:nvSpPr>
          <p:cNvPr id="3" name="Content Placeholder 2">
            <a:extLst>
              <a:ext uri="{FF2B5EF4-FFF2-40B4-BE49-F238E27FC236}">
                <a16:creationId xmlns:a16="http://schemas.microsoft.com/office/drawing/2014/main" id="{1BE98EFF-197D-3136-70B9-7BBD30A48931}"/>
              </a:ext>
            </a:extLst>
          </p:cNvPr>
          <p:cNvSpPr>
            <a:spLocks noGrp="1"/>
          </p:cNvSpPr>
          <p:nvPr>
            <p:ph idx="1"/>
          </p:nvPr>
        </p:nvSpPr>
        <p:spPr>
          <a:noFill/>
        </p:spPr>
        <p:txBody>
          <a:bodyPr>
            <a:normAutofit/>
          </a:bodyPr>
          <a:lstStyle/>
          <a:p>
            <a:endParaRPr lang="en-US" dirty="0"/>
          </a:p>
        </p:txBody>
      </p:sp>
      <p:pic>
        <p:nvPicPr>
          <p:cNvPr id="25" name="Picture Placeholder 24" descr="A close-up of a network">
            <a:extLst>
              <a:ext uri="{FF2B5EF4-FFF2-40B4-BE49-F238E27FC236}">
                <a16:creationId xmlns:a16="http://schemas.microsoft.com/office/drawing/2014/main" id="{41A1C574-72C6-642F-E4D2-FF0C993AEF78}"/>
              </a:ext>
            </a:extLst>
          </p:cNvPr>
          <p:cNvPicPr>
            <a:picLocks noGrp="1" noChangeAspect="1"/>
          </p:cNvPicPr>
          <p:nvPr>
            <p:ph type="pic" sz="quarter" idx="13"/>
          </p:nvPr>
        </p:nvPicPr>
        <p:blipFill>
          <a:blip r:embed="rId2">
            <a:extLst>
              <a:ext uri="{28A0092B-C50C-407E-A947-70E740481C1C}">
                <a14:useLocalDpi xmlns:a14="http://schemas.microsoft.com/office/drawing/2010/main" val="0"/>
              </a:ext>
            </a:extLst>
          </a:blip>
          <a:srcRect t="1" b="1"/>
          <a:stretch/>
        </p:blipFill>
        <p:spPr/>
      </p:pic>
    </p:spTree>
    <p:extLst>
      <p:ext uri="{BB962C8B-B14F-4D97-AF65-F5344CB8AC3E}">
        <p14:creationId xmlns:p14="http://schemas.microsoft.com/office/powerpoint/2010/main" val="254763024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FB6929-6734-3122-235B-71C13D93181A}"/>
              </a:ext>
            </a:extLst>
          </p:cNvPr>
          <p:cNvSpPr>
            <a:spLocks noGrp="1"/>
          </p:cNvSpPr>
          <p:nvPr>
            <p:ph type="title"/>
          </p:nvPr>
        </p:nvSpPr>
        <p:spPr/>
        <p:txBody>
          <a:bodyPr/>
          <a:lstStyle/>
          <a:p>
            <a:r>
              <a:rPr lang="en-US" dirty="0"/>
              <a:t>Laws of classical physics are continuous</a:t>
            </a:r>
          </a:p>
        </p:txBody>
      </p:sp>
      <p:sp>
        <p:nvSpPr>
          <p:cNvPr id="3" name="Picture Placeholder 2">
            <a:extLst>
              <a:ext uri="{FF2B5EF4-FFF2-40B4-BE49-F238E27FC236}">
                <a16:creationId xmlns:a16="http://schemas.microsoft.com/office/drawing/2014/main" id="{B9549C29-280D-739E-6C90-D0AD38FC5A23}"/>
              </a:ext>
            </a:extLst>
          </p:cNvPr>
          <p:cNvSpPr>
            <a:spLocks noGrp="1"/>
          </p:cNvSpPr>
          <p:nvPr>
            <p:ph type="pic" idx="1"/>
          </p:nvPr>
        </p:nvSpPr>
        <p:spPr/>
        <p:txBody>
          <a:bodyPr/>
          <a:lstStyle/>
          <a:p>
            <a:endParaRPr lang="en-US"/>
          </a:p>
        </p:txBody>
      </p:sp>
      <p:sp>
        <p:nvSpPr>
          <p:cNvPr id="4" name="Text Placeholder 3">
            <a:extLst>
              <a:ext uri="{FF2B5EF4-FFF2-40B4-BE49-F238E27FC236}">
                <a16:creationId xmlns:a16="http://schemas.microsoft.com/office/drawing/2014/main" id="{AFAD61AD-2F7F-4716-38E2-A6903BF0F07A}"/>
              </a:ext>
            </a:extLst>
          </p:cNvPr>
          <p:cNvSpPr>
            <a:spLocks noGrp="1"/>
          </p:cNvSpPr>
          <p:nvPr>
            <p:ph type="body" sz="half" idx="2"/>
          </p:nvPr>
        </p:nvSpPr>
        <p:spPr/>
        <p:txBody>
          <a:bodyPr>
            <a:normAutofit/>
          </a:bodyPr>
          <a:lstStyle/>
          <a:p>
            <a:r>
              <a:rPr lang="en-US" sz="2400" dirty="0"/>
              <a:t>All things are made of atoms — little particles that move around in perpetual motion, attracting each other when they are a little distance apart, but repelling upon being squeezed into one another</a:t>
            </a:r>
          </a:p>
        </p:txBody>
      </p:sp>
      <p:pic>
        <p:nvPicPr>
          <p:cNvPr id="7" name="Content Placeholder 4">
            <a:extLst>
              <a:ext uri="{FF2B5EF4-FFF2-40B4-BE49-F238E27FC236}">
                <a16:creationId xmlns:a16="http://schemas.microsoft.com/office/drawing/2014/main" id="{B8C7A867-B02C-1A7D-9A39-17DB71A54EEA}"/>
              </a:ext>
            </a:extLst>
          </p:cNvPr>
          <p:cNvPicPr>
            <a:picLocks noChangeAspect="1"/>
          </p:cNvPicPr>
          <p:nvPr/>
        </p:nvPicPr>
        <p:blipFill>
          <a:blip r:embed="rId2"/>
          <a:stretch>
            <a:fillRect/>
          </a:stretch>
        </p:blipFill>
        <p:spPr>
          <a:xfrm>
            <a:off x="7008658" y="2647406"/>
            <a:ext cx="2953162" cy="2343477"/>
          </a:xfrm>
          <a:prstGeom prst="rect">
            <a:avLst/>
          </a:prstGeom>
        </p:spPr>
      </p:pic>
      <p:pic>
        <p:nvPicPr>
          <p:cNvPr id="8" name="Picture 7">
            <a:extLst>
              <a:ext uri="{FF2B5EF4-FFF2-40B4-BE49-F238E27FC236}">
                <a16:creationId xmlns:a16="http://schemas.microsoft.com/office/drawing/2014/main" id="{77E36685-4735-F36F-6512-15CF1D26AFC4}"/>
              </a:ext>
            </a:extLst>
          </p:cNvPr>
          <p:cNvPicPr>
            <a:picLocks noChangeAspect="1"/>
          </p:cNvPicPr>
          <p:nvPr/>
        </p:nvPicPr>
        <p:blipFill>
          <a:blip r:embed="rId3"/>
          <a:stretch>
            <a:fillRect/>
          </a:stretch>
        </p:blipFill>
        <p:spPr>
          <a:xfrm>
            <a:off x="7504027" y="1560294"/>
            <a:ext cx="1962424" cy="857370"/>
          </a:xfrm>
          <a:prstGeom prst="rect">
            <a:avLst/>
          </a:prstGeom>
        </p:spPr>
      </p:pic>
    </p:spTree>
    <p:extLst>
      <p:ext uri="{BB962C8B-B14F-4D97-AF65-F5344CB8AC3E}">
        <p14:creationId xmlns:p14="http://schemas.microsoft.com/office/powerpoint/2010/main" val="74855852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232ADD-8BD2-27D1-9497-7FF8293B809F}"/>
              </a:ext>
            </a:extLst>
          </p:cNvPr>
          <p:cNvSpPr>
            <a:spLocks noGrp="1"/>
          </p:cNvSpPr>
          <p:nvPr>
            <p:ph type="title"/>
          </p:nvPr>
        </p:nvSpPr>
        <p:spPr/>
        <p:txBody>
          <a:bodyPr/>
          <a:lstStyle/>
          <a:p>
            <a:endParaRPr lang="en-US"/>
          </a:p>
        </p:txBody>
      </p:sp>
      <p:pic>
        <p:nvPicPr>
          <p:cNvPr id="5" name="Content Placeholder 4">
            <a:extLst>
              <a:ext uri="{FF2B5EF4-FFF2-40B4-BE49-F238E27FC236}">
                <a16:creationId xmlns:a16="http://schemas.microsoft.com/office/drawing/2014/main" id="{8D95E5D6-CEE7-3A19-55F8-BF3653BBE572}"/>
              </a:ext>
            </a:extLst>
          </p:cNvPr>
          <p:cNvPicPr>
            <a:picLocks noGrp="1" noChangeAspect="1"/>
          </p:cNvPicPr>
          <p:nvPr>
            <p:ph idx="1"/>
          </p:nvPr>
        </p:nvPicPr>
        <p:blipFill>
          <a:blip r:embed="rId2"/>
          <a:stretch>
            <a:fillRect/>
          </a:stretch>
        </p:blipFill>
        <p:spPr>
          <a:xfrm>
            <a:off x="1561467" y="3512261"/>
            <a:ext cx="9069066" cy="1181265"/>
          </a:xfrm>
        </p:spPr>
      </p:pic>
    </p:spTree>
    <p:extLst>
      <p:ext uri="{BB962C8B-B14F-4D97-AF65-F5344CB8AC3E}">
        <p14:creationId xmlns:p14="http://schemas.microsoft.com/office/powerpoint/2010/main" val="112709004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831F40-B17F-5C88-D705-DD3507FCD368}"/>
              </a:ext>
            </a:extLst>
          </p:cNvPr>
          <p:cNvSpPr>
            <a:spLocks noGrp="1"/>
          </p:cNvSpPr>
          <p:nvPr>
            <p:ph type="title"/>
          </p:nvPr>
        </p:nvSpPr>
        <p:spPr/>
        <p:txBody>
          <a:bodyPr/>
          <a:lstStyle/>
          <a:p>
            <a:r>
              <a:rPr lang="en-US" dirty="0" err="1"/>
              <a:t>Buridan’s</a:t>
            </a:r>
            <a:r>
              <a:rPr lang="en-US" dirty="0"/>
              <a:t> ass</a:t>
            </a:r>
          </a:p>
        </p:txBody>
      </p:sp>
      <p:sp>
        <p:nvSpPr>
          <p:cNvPr id="4" name="Text Placeholder 3">
            <a:extLst>
              <a:ext uri="{FF2B5EF4-FFF2-40B4-BE49-F238E27FC236}">
                <a16:creationId xmlns:a16="http://schemas.microsoft.com/office/drawing/2014/main" id="{5909908B-8174-41E6-D1F2-E648D959C5BD}"/>
              </a:ext>
            </a:extLst>
          </p:cNvPr>
          <p:cNvSpPr>
            <a:spLocks noGrp="1"/>
          </p:cNvSpPr>
          <p:nvPr>
            <p:ph type="body" sz="half" idx="2"/>
          </p:nvPr>
        </p:nvSpPr>
        <p:spPr/>
        <p:txBody>
          <a:bodyPr/>
          <a:lstStyle/>
          <a:p>
            <a:r>
              <a:rPr lang="en-US" dirty="0"/>
              <a:t>The ass is a physical mechanism subject to the laws of physics.  Any such mechanism is continuous, so </a:t>
            </a:r>
            <a:r>
              <a:rPr lang="en-US" dirty="0" err="1"/>
              <a:t>A_t</a:t>
            </a:r>
            <a:r>
              <a:rPr lang="en-US" dirty="0"/>
              <a:t>(x) is a continuous function of x. Since </a:t>
            </a:r>
            <a:r>
              <a:rPr lang="en-US" dirty="0" err="1"/>
              <a:t>A_t</a:t>
            </a:r>
            <a:r>
              <a:rPr lang="en-US" dirty="0"/>
              <a:t>(0) = 0 and </a:t>
            </a:r>
            <a:r>
              <a:rPr lang="en-US" dirty="0" err="1"/>
              <a:t>A_t</a:t>
            </a:r>
            <a:r>
              <a:rPr lang="en-US" dirty="0"/>
              <a:t>(1) = 1, by continuity there must be a finite range of values of x for which 0 &lt; </a:t>
            </a:r>
            <a:r>
              <a:rPr lang="en-US" dirty="0" err="1"/>
              <a:t>A_t</a:t>
            </a:r>
            <a:r>
              <a:rPr lang="en-US" dirty="0"/>
              <a:t>(x) &lt; 1. These values represent initial positions of the ass for which it does not reach either bale of hay within t seconds. Such a range of values of x exists for any time t, including times large enough to ensure that the ass has starved to death by then. Thus, there exists a finite range of starting positions for which the ass starves to death</a:t>
            </a:r>
          </a:p>
        </p:txBody>
      </p:sp>
      <p:pic>
        <p:nvPicPr>
          <p:cNvPr id="4098" name="Picture 2" descr="Buridan's Ass. Buridan's Ass is a famous paradox… | by laviniap | Medium">
            <a:extLst>
              <a:ext uri="{FF2B5EF4-FFF2-40B4-BE49-F238E27FC236}">
                <a16:creationId xmlns:a16="http://schemas.microsoft.com/office/drawing/2014/main" id="{4F013E09-F757-668B-297F-1BCF2E6770EC}"/>
              </a:ext>
            </a:extLst>
          </p:cNvPr>
          <p:cNvPicPr>
            <a:picLocks noGrp="1" noChangeAspect="1" noChangeArrowheads="1"/>
          </p:cNvPicPr>
          <p:nvPr>
            <p:ph type="pic" idx="1"/>
          </p:nvPr>
        </p:nvPicPr>
        <p:blipFill>
          <a:blip r:embed="rId2">
            <a:extLst>
              <a:ext uri="{28A0092B-C50C-407E-A947-70E740481C1C}">
                <a14:useLocalDpi xmlns:a14="http://schemas.microsoft.com/office/drawing/2010/main" val="0"/>
              </a:ext>
            </a:extLst>
          </a:blip>
          <a:srcRect l="7039" r="7039"/>
          <a:stretch>
            <a:fillRect/>
          </a:stretch>
        </p:blipFill>
        <p:spPr bwMode="auto">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669698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A9CAA1-8F29-68D6-DDEC-323C5B463D22}"/>
              </a:ext>
            </a:extLst>
          </p:cNvPr>
          <p:cNvSpPr>
            <a:spLocks noGrp="1"/>
          </p:cNvSpPr>
          <p:nvPr>
            <p:ph type="title"/>
          </p:nvPr>
        </p:nvSpPr>
        <p:spPr/>
        <p:txBody>
          <a:bodyPr/>
          <a:lstStyle/>
          <a:p>
            <a:r>
              <a:rPr lang="en-US" dirty="0"/>
              <a:t>Propose your mechanism!</a:t>
            </a:r>
          </a:p>
        </p:txBody>
      </p:sp>
      <p:pic>
        <p:nvPicPr>
          <p:cNvPr id="5" name="Content Placeholder 4">
            <a:extLst>
              <a:ext uri="{FF2B5EF4-FFF2-40B4-BE49-F238E27FC236}">
                <a16:creationId xmlns:a16="http://schemas.microsoft.com/office/drawing/2014/main" id="{50CEF15A-85C5-6FED-12D4-BD42BF7B983C}"/>
              </a:ext>
            </a:extLst>
          </p:cNvPr>
          <p:cNvPicPr>
            <a:picLocks noGrp="1" noChangeAspect="1"/>
          </p:cNvPicPr>
          <p:nvPr>
            <p:ph idx="1"/>
          </p:nvPr>
        </p:nvPicPr>
        <p:blipFill>
          <a:blip r:embed="rId2"/>
          <a:stretch>
            <a:fillRect/>
          </a:stretch>
        </p:blipFill>
        <p:spPr>
          <a:xfrm>
            <a:off x="1809087" y="2202426"/>
            <a:ext cx="8573825" cy="3915988"/>
          </a:xfrm>
        </p:spPr>
      </p:pic>
    </p:spTree>
    <p:extLst>
      <p:ext uri="{BB962C8B-B14F-4D97-AF65-F5344CB8AC3E}">
        <p14:creationId xmlns:p14="http://schemas.microsoft.com/office/powerpoint/2010/main" val="139255035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4F4EF6-C6AC-926E-32D4-078B26F89AB2}"/>
              </a:ext>
            </a:extLst>
          </p:cNvPr>
          <p:cNvSpPr>
            <a:spLocks noGrp="1"/>
          </p:cNvSpPr>
          <p:nvPr>
            <p:ph type="title"/>
          </p:nvPr>
        </p:nvSpPr>
        <p:spPr/>
        <p:txBody>
          <a:bodyPr/>
          <a:lstStyle/>
          <a:p>
            <a:r>
              <a:rPr lang="en-US" dirty="0"/>
              <a:t>The gates don’t fully save the situation, but make it funnier</a:t>
            </a:r>
          </a:p>
        </p:txBody>
      </p:sp>
      <p:pic>
        <p:nvPicPr>
          <p:cNvPr id="5" name="Content Placeholder 4">
            <a:extLst>
              <a:ext uri="{FF2B5EF4-FFF2-40B4-BE49-F238E27FC236}">
                <a16:creationId xmlns:a16="http://schemas.microsoft.com/office/drawing/2014/main" id="{B9EAA189-E7E0-6348-4B8F-8D3DB6C35768}"/>
              </a:ext>
            </a:extLst>
          </p:cNvPr>
          <p:cNvPicPr>
            <a:picLocks noGrp="1" noChangeAspect="1"/>
          </p:cNvPicPr>
          <p:nvPr>
            <p:ph idx="1"/>
          </p:nvPr>
        </p:nvPicPr>
        <p:blipFill>
          <a:blip r:embed="rId2"/>
          <a:stretch>
            <a:fillRect/>
          </a:stretch>
        </p:blipFill>
        <p:spPr>
          <a:xfrm>
            <a:off x="1340016" y="2664542"/>
            <a:ext cx="9511968" cy="2719601"/>
          </a:xfrm>
        </p:spPr>
      </p:pic>
    </p:spTree>
    <p:extLst>
      <p:ext uri="{BB962C8B-B14F-4D97-AF65-F5344CB8AC3E}">
        <p14:creationId xmlns:p14="http://schemas.microsoft.com/office/powerpoint/2010/main" val="15801656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8D122F-8017-B199-0BDE-8EECE4F6574D}"/>
              </a:ext>
            </a:extLst>
          </p:cNvPr>
          <p:cNvSpPr>
            <a:spLocks noGrp="1"/>
          </p:cNvSpPr>
          <p:nvPr>
            <p:ph type="title"/>
          </p:nvPr>
        </p:nvSpPr>
        <p:spPr/>
        <p:txBody>
          <a:bodyPr/>
          <a:lstStyle/>
          <a:p>
            <a:r>
              <a:rPr lang="en-US" dirty="0"/>
              <a:t>The gates don’t fully save the situation, but make it funnier</a:t>
            </a:r>
          </a:p>
        </p:txBody>
      </p:sp>
      <p:pic>
        <p:nvPicPr>
          <p:cNvPr id="5" name="Content Placeholder 4">
            <a:extLst>
              <a:ext uri="{FF2B5EF4-FFF2-40B4-BE49-F238E27FC236}">
                <a16:creationId xmlns:a16="http://schemas.microsoft.com/office/drawing/2014/main" id="{3850B1D9-E974-E50E-8C49-B6BD303C4A15}"/>
              </a:ext>
            </a:extLst>
          </p:cNvPr>
          <p:cNvPicPr>
            <a:picLocks noGrp="1" noChangeAspect="1"/>
          </p:cNvPicPr>
          <p:nvPr>
            <p:ph idx="1"/>
          </p:nvPr>
        </p:nvPicPr>
        <p:blipFill>
          <a:blip r:embed="rId2"/>
          <a:stretch>
            <a:fillRect/>
          </a:stretch>
        </p:blipFill>
        <p:spPr>
          <a:xfrm>
            <a:off x="2275942" y="2802550"/>
            <a:ext cx="7640116" cy="2600688"/>
          </a:xfrm>
        </p:spPr>
      </p:pic>
    </p:spTree>
    <p:extLst>
      <p:ext uri="{BB962C8B-B14F-4D97-AF65-F5344CB8AC3E}">
        <p14:creationId xmlns:p14="http://schemas.microsoft.com/office/powerpoint/2010/main" val="3350471172"/>
      </p:ext>
    </p:extLst>
  </p:cSld>
  <p:clrMapOvr>
    <a:masterClrMapping/>
  </p:clrMapOvr>
</p:sld>
</file>

<file path=ppt/theme/theme1.xml><?xml version="1.0" encoding="utf-8"?>
<a:theme xmlns:a="http://schemas.openxmlformats.org/drawingml/2006/main" name="3DFloatVTI">
  <a:themeElements>
    <a:clrScheme name="Float">
      <a:dk1>
        <a:sysClr val="windowText" lastClr="000000"/>
      </a:dk1>
      <a:lt1>
        <a:sysClr val="window" lastClr="FFFFFF"/>
      </a:lt1>
      <a:dk2>
        <a:srgbClr val="1B192E"/>
      </a:dk2>
      <a:lt2>
        <a:srgbClr val="EAE5EB"/>
      </a:lt2>
      <a:accent1>
        <a:srgbClr val="13BE89"/>
      </a:accent1>
      <a:accent2>
        <a:srgbClr val="12B1BF"/>
      </a:accent2>
      <a:accent3>
        <a:srgbClr val="D40AA8"/>
      </a:accent3>
      <a:accent4>
        <a:srgbClr val="B86E62"/>
      </a:accent4>
      <a:accent5>
        <a:srgbClr val="A3A3C1"/>
      </a:accent5>
      <a:accent6>
        <a:srgbClr val="37335B"/>
      </a:accent6>
      <a:hlink>
        <a:srgbClr val="0066FF"/>
      </a:hlink>
      <a:folHlink>
        <a:srgbClr val="666699"/>
      </a:folHlink>
    </a:clrScheme>
    <a:fontScheme name="Float">
      <a:majorFont>
        <a:latin typeface="Walbaum Display"/>
        <a:ea typeface=""/>
        <a:cs typeface=""/>
      </a:majorFont>
      <a:minorFont>
        <a:latin typeface="Gill Sans M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3DFloatVTI" id="{F59BA300-ED19-4B39-9AE3-7882B1DE8B78}" vid="{0FEC63E3-719F-4F50-9F1E-5B8BAF39109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_ip_UnifiedCompliancePolicyUIAction xmlns="http://schemas.microsoft.com/sharepoint/v3" xsi:nil="true"/>
    <Image xmlns="71af3243-3dd4-4a8d-8c0d-dd76da1f02a5">
      <Url xsi:nil="true"/>
      <Description xsi:nil="true"/>
    </Image>
    <Status xmlns="71af3243-3dd4-4a8d-8c0d-dd76da1f02a5">Not started</Status>
    <Background xmlns="71af3243-3dd4-4a8d-8c0d-dd76da1f02a5">false</Background>
    <_ip_UnifiedCompliancePolicyProperties xmlns="http://schemas.microsoft.com/sharepoint/v3" xsi:nil="true"/>
    <ImageTagsTaxHTField xmlns="71af3243-3dd4-4a8d-8c0d-dd76da1f02a5">
      <Terms xmlns="http://schemas.microsoft.com/office/infopath/2007/PartnerControls"/>
    </ImageTagsTaxHTField>
    <TaxCatchAll xmlns="230e9df3-be65-4c73-a93b-d1236ebd677e" xsi:nil="true"/>
    <MediaServiceKeyPoints xmlns="71af3243-3dd4-4a8d-8c0d-dd76da1f02a5"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79F111ED35F8CC479449609E8A0923A6" ma:contentTypeVersion="28" ma:contentTypeDescription="Create a new document." ma:contentTypeScope="" ma:versionID="60f5a4f2d2b0abadcf532d48ebf9cb71">
  <xsd:schema xmlns:xsd="http://www.w3.org/2001/XMLSchema" xmlns:xs="http://www.w3.org/2001/XMLSchema" xmlns:p="http://schemas.microsoft.com/office/2006/metadata/properties" xmlns:ns1="http://schemas.microsoft.com/sharepoint/v3" xmlns:ns2="71af3243-3dd4-4a8d-8c0d-dd76da1f02a5" xmlns:ns3="16c05727-aa75-4e4a-9b5f-8a80a1165891" xmlns:ns4="230e9df3-be65-4c73-a93b-d1236ebd677e" targetNamespace="http://schemas.microsoft.com/office/2006/metadata/properties" ma:root="true" ma:fieldsID="7dd78129e6a1811f84807ad11c651531" ns1:_="" ns2:_="" ns3:_="" ns4:_="">
    <xsd:import namespace="http://schemas.microsoft.com/sharepoint/v3"/>
    <xsd:import namespace="71af3243-3dd4-4a8d-8c0d-dd76da1f02a5"/>
    <xsd:import namespace="16c05727-aa75-4e4a-9b5f-8a80a1165891"/>
    <xsd:import namespace="230e9df3-be65-4c73-a93b-d1236ebd677e"/>
    <xsd:element name="properties">
      <xsd:complexType>
        <xsd:sequence>
          <xsd:element name="documentManagement">
            <xsd:complexType>
              <xsd:all>
                <xsd:element ref="ns2:Status" minOccurs="0"/>
                <xsd:element ref="ns2:Image" minOccurs="0"/>
                <xsd:element ref="ns2:MediaServiceMetadata" minOccurs="0"/>
                <xsd:element ref="ns2:MediaServiceFastMetadata" minOccurs="0"/>
                <xsd:element ref="ns2:MediaServiceOCR" minOccurs="0"/>
                <xsd:element ref="ns2:MediaServiceAutoTags" minOccurs="0"/>
                <xsd:element ref="ns2:MediaServiceEventHashCode" minOccurs="0"/>
                <xsd:element ref="ns2:MediaServiceGenerationTime" minOccurs="0"/>
                <xsd:element ref="ns3:SharedWithUsers" minOccurs="0"/>
                <xsd:element ref="ns3:SharedWithDetails" minOccurs="0"/>
                <xsd:element ref="ns2:MediaServiceAutoKeyPoints" minOccurs="0"/>
                <xsd:element ref="ns2:MediaServiceKeyPoints" minOccurs="0"/>
                <xsd:element ref="ns2:MediaServiceDateTaken" minOccurs="0"/>
                <xsd:element ref="ns1:_ip_UnifiedCompliancePolicyProperties" minOccurs="0"/>
                <xsd:element ref="ns1:_ip_UnifiedCompliancePolicyUIAction" minOccurs="0"/>
                <xsd:element ref="ns4:TaxCatchAll" minOccurs="0"/>
                <xsd:element ref="ns2:ImageTagsTaxHTField" minOccurs="0"/>
                <xsd:element ref="ns2:MediaServiceLocation" minOccurs="0"/>
                <xsd:element ref="ns2:MediaLengthInSeconds" minOccurs="0"/>
                <xsd:element ref="ns2:Background" minOccurs="0"/>
                <xsd:element ref="ns2:MediaServiceSearchProperties" minOccurs="0"/>
                <xsd:element ref="ns2:MediaServiceDocTags" minOccurs="0"/>
                <xsd:element ref="ns2:MediaServiceObjectDetectorVersions" minOccurs="0"/>
                <xsd:element ref="ns2:MediaServiceSystemTag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20" nillable="true" ma:displayName="Unified Compliance Policy Properties" ma:hidden="true" ma:internalName="_ip_UnifiedCompliancePolicyProperties" ma:readOnly="false">
      <xsd:simpleType>
        <xsd:restriction base="dms:Note"/>
      </xsd:simpleType>
    </xsd:element>
    <xsd:element name="_ip_UnifiedCompliancePolicyUIAction" ma:index="21" nillable="true" ma:displayName="Unified Compliance Policy UI Action" ma:hidden="true" ma:internalName="_ip_UnifiedCompliancePolicyUIAction" ma:readOnly="fals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71af3243-3dd4-4a8d-8c0d-dd76da1f02a5" elementFormDefault="qualified">
    <xsd:import namespace="http://schemas.microsoft.com/office/2006/documentManagement/types"/>
    <xsd:import namespace="http://schemas.microsoft.com/office/infopath/2007/PartnerControls"/>
    <xsd:element name="Status" ma:index="2" nillable="true" ma:displayName="Status" ma:default="Not started" ma:format="Dropdown" ma:internalName="Status" ma:readOnly="false">
      <xsd:simpleType>
        <xsd:restriction base="dms:Choice">
          <xsd:enumeration value="Not started"/>
          <xsd:enumeration value="In Progress"/>
          <xsd:enumeration value="Completed"/>
        </xsd:restriction>
      </xsd:simpleType>
    </xsd:element>
    <xsd:element name="Image" ma:index="3" nillable="true" ma:displayName="Image" ma:format="Image" ma:internalName="Image" ma:readOnly="false">
      <xsd:complexType>
        <xsd:complexContent>
          <xsd:extension base="dms:URL">
            <xsd:sequence>
              <xsd:element name="Url" type="dms:ValidUrl" minOccurs="0" nillable="true"/>
              <xsd:element name="Description" type="xsd:string" nillable="true"/>
            </xsd:sequence>
          </xsd:extension>
        </xsd:complexContent>
      </xsd:complexType>
    </xsd:element>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CR" ma:index="10" nillable="true" ma:displayName="MediaServiceOCR" ma:hidden="true" ma:internalName="MediaServiceOCR" ma:readOnly="true">
      <xsd:simpleType>
        <xsd:restriction base="dms:Note"/>
      </xsd:simpleType>
    </xsd:element>
    <xsd:element name="MediaServiceAutoTags" ma:index="11" nillable="true" ma:displayName="MediaServiceAutoTags" ma:hidden="true" ma:internalName="MediaServiceAutoTags"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hidden="true" ma:internalName="MediaServiceKeyPoints" ma:readOnly="false">
      <xsd:simpleType>
        <xsd:restriction base="dms:Note"/>
      </xsd:simpleType>
    </xsd:element>
    <xsd:element name="MediaServiceDateTaken" ma:index="18" nillable="true" ma:displayName="MediaServiceDateTaken" ma:hidden="true" ma:internalName="MediaServiceDateTaken" ma:readOnly="true">
      <xsd:simpleType>
        <xsd:restriction base="dms:Text"/>
      </xsd:simpleType>
    </xsd:element>
    <xsd:element name="ImageTagsTaxHTField" ma:index="25" nillable="true" ma:taxonomy="true" ma:internalName="ImageTagsTaxHTField" ma:taxonomyFieldName="MediaServiceImageTags" ma:displayName="Image Tags" ma:readOnly="false" ma:fieldId="{5cf76f15-5ced-4ddc-b409-7134ff3c332f}" ma:taxonomyMulti="true" ma:sspId="e385fb40-52d4-4fae-9c5b-3e8ff8a5878e" ma:termSetId="09814cd3-568e-fe90-9814-8d621ff8fb84" ma:anchorId="fba54fb3-c3e1-fe81-a776-ca4b69148c4d" ma:open="true" ma:isKeyword="false">
      <xsd:complexType>
        <xsd:sequence>
          <xsd:element ref="pc:Terms" minOccurs="0" maxOccurs="1"/>
        </xsd:sequence>
      </xsd:complexType>
    </xsd:element>
    <xsd:element name="MediaServiceLocation" ma:index="26" nillable="true" ma:displayName="Location" ma:hidden="true" ma:internalName="MediaServiceLocation" ma:readOnly="true">
      <xsd:simpleType>
        <xsd:restriction base="dms:Text"/>
      </xsd:simpleType>
    </xsd:element>
    <xsd:element name="MediaLengthInSeconds" ma:index="27" nillable="true" ma:displayName="MediaLengthInSeconds" ma:hidden="true" ma:internalName="MediaLengthInSeconds" ma:readOnly="true">
      <xsd:simpleType>
        <xsd:restriction base="dms:Unknown"/>
      </xsd:simpleType>
    </xsd:element>
    <xsd:element name="Background" ma:index="28" nillable="true" ma:displayName="Background" ma:default="0" ma:format="Dropdown" ma:internalName="Background">
      <xsd:simpleType>
        <xsd:restriction base="dms:Boolean"/>
      </xsd:simpleType>
    </xsd:element>
    <xsd:element name="MediaServiceSearchProperties" ma:index="29" nillable="true" ma:displayName="MediaServiceSearchProperties" ma:hidden="true" ma:internalName="MediaServiceSearchProperties" ma:readOnly="true">
      <xsd:simpleType>
        <xsd:restriction base="dms:Note"/>
      </xsd:simpleType>
    </xsd:element>
    <xsd:element name="MediaServiceDocTags" ma:index="30" nillable="true" ma:displayName="MediaServiceDocTags" ma:hidden="true" ma:internalName="MediaServiceDocTags" ma:readOnly="true">
      <xsd:simpleType>
        <xsd:restriction base="dms:Note"/>
      </xsd:simpleType>
    </xsd:element>
    <xsd:element name="MediaServiceObjectDetectorVersions" ma:index="31" nillable="true" ma:displayName="MediaServiceObjectDetectorVersions" ma:description="" ma:hidden="true" ma:indexed="true" ma:internalName="MediaServiceObjectDetectorVersions" ma:readOnly="true">
      <xsd:simpleType>
        <xsd:restriction base="dms:Text"/>
      </xsd:simpleType>
    </xsd:element>
    <xsd:element name="MediaServiceSystemTags" ma:index="32" nillable="true" ma:displayName="MediaServiceSystemTags" ma:hidden="true" ma:internalName="MediaServiceSystemTag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16c05727-aa75-4e4a-9b5f-8a80a1165891" elementFormDefault="qualified">
    <xsd:import namespace="http://schemas.microsoft.com/office/2006/documentManagement/types"/>
    <xsd:import namespace="http://schemas.microsoft.com/office/infopath/2007/PartnerControls"/>
    <xsd:element name="SharedWithUsers" ma:index="14" nillable="true" ma:displayName="Shared With" ma:hidden="true"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hidden="true" ma:internalName="SharedWithDetail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230e9df3-be65-4c73-a93b-d1236ebd677e" elementFormDefault="qualified">
    <xsd:import namespace="http://schemas.microsoft.com/office/2006/documentManagement/types"/>
    <xsd:import namespace="http://schemas.microsoft.com/office/infopath/2007/PartnerControls"/>
    <xsd:element name="TaxCatchAll" ma:index="23" nillable="true" ma:displayName="Taxonomy Catch All Column" ma:hidden="true" ma:list="{3f6bfcbc-3db3-4ae6-bd76-326f0798ad28}" ma:internalName="TaxCatchAll" ma:readOnly="false" ma:showField="CatchAllData" ma:web="16c05727-aa75-4e4a-9b5f-8a80a1165891">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displayName="Content Type"/>
        <xsd:element ref="dc:title" minOccurs="0" maxOccurs="1" ma:index="1"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1F342EE1-43E5-4AFB-895D-B61B9656DC14}">
  <ds:schemaRefs>
    <ds:schemaRef ds:uri="http://schemas.microsoft.com/office/2006/documentManagement/types"/>
    <ds:schemaRef ds:uri="http://schemas.microsoft.com/sharepoint/v3"/>
    <ds:schemaRef ds:uri="http://purl.org/dc/dcmitype/"/>
    <ds:schemaRef ds:uri="http://purl.org/dc/elements/1.1/"/>
    <ds:schemaRef ds:uri="http://purl.org/dc/terms/"/>
    <ds:schemaRef ds:uri="http://schemas.microsoft.com/office/infopath/2007/PartnerControls"/>
    <ds:schemaRef ds:uri="http://schemas.microsoft.com/office/2006/metadata/properties"/>
    <ds:schemaRef ds:uri="http://www.w3.org/XML/1998/namespace"/>
    <ds:schemaRef ds:uri="http://schemas.openxmlformats.org/package/2006/metadata/core-properties"/>
    <ds:schemaRef ds:uri="230e9df3-be65-4c73-a93b-d1236ebd677e"/>
    <ds:schemaRef ds:uri="16c05727-aa75-4e4a-9b5f-8a80a1165891"/>
    <ds:schemaRef ds:uri="71af3243-3dd4-4a8d-8c0d-dd76da1f02a5"/>
  </ds:schemaRefs>
</ds:datastoreItem>
</file>

<file path=customXml/itemProps2.xml><?xml version="1.0" encoding="utf-8"?>
<ds:datastoreItem xmlns:ds="http://schemas.openxmlformats.org/officeDocument/2006/customXml" ds:itemID="{2F49CD38-5B57-4682-9FCE-B9174068D0AE}">
  <ds:schemaRefs>
    <ds:schemaRef ds:uri="http://schemas.microsoft.com/sharepoint/v3/contenttype/forms"/>
  </ds:schemaRefs>
</ds:datastoreItem>
</file>

<file path=customXml/itemProps3.xml><?xml version="1.0" encoding="utf-8"?>
<ds:datastoreItem xmlns:ds="http://schemas.openxmlformats.org/officeDocument/2006/customXml" ds:itemID="{797783A8-901D-4F73-81D7-AA6841BEB3D7}">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71af3243-3dd4-4a8d-8c0d-dd76da1f02a5"/>
    <ds:schemaRef ds:uri="16c05727-aa75-4e4a-9b5f-8a80a1165891"/>
    <ds:schemaRef ds:uri="230e9df3-be65-4c73-a93b-d1236ebd677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Metadata/LabelInfo.xml><?xml version="1.0" encoding="utf-8"?>
<clbl:labelList xmlns:clbl="http://schemas.microsoft.com/office/2020/mipLabelMetadata"/>
</file>

<file path=docProps/app.xml><?xml version="1.0" encoding="utf-8"?>
<Properties xmlns="http://schemas.openxmlformats.org/officeDocument/2006/extended-properties" xmlns:vt="http://schemas.openxmlformats.org/officeDocument/2006/docPropsVTypes">
  <Template>{35369183-F4AD-4518-886B-32432EE571E3}tf33713516_win32</Template>
  <TotalTime>7809</TotalTime>
  <Words>554</Words>
  <Application>Microsoft Office PowerPoint</Application>
  <PresentationFormat>Widescreen</PresentationFormat>
  <Paragraphs>39</Paragraphs>
  <Slides>37</Slides>
  <Notes>1</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37</vt:i4>
      </vt:variant>
    </vt:vector>
  </HeadingPairs>
  <TitlesOfParts>
    <vt:vector size="43" baseType="lpstr">
      <vt:lpstr>Arial</vt:lpstr>
      <vt:lpstr>Calibri</vt:lpstr>
      <vt:lpstr>Cambria Math</vt:lpstr>
      <vt:lpstr>Gill Sans MT</vt:lpstr>
      <vt:lpstr>Walbaum Display</vt:lpstr>
      <vt:lpstr>3DFloatVTI</vt:lpstr>
      <vt:lpstr>Small probabilities</vt:lpstr>
      <vt:lpstr>Infinite monkey theorem</vt:lpstr>
      <vt:lpstr>Can we just take the risks to 0?</vt:lpstr>
      <vt:lpstr>Laws of classical physics are continuous</vt:lpstr>
      <vt:lpstr>PowerPoint Presentation</vt:lpstr>
      <vt:lpstr>Buridan’s ass</vt:lpstr>
      <vt:lpstr>Propose your mechanism!</vt:lpstr>
      <vt:lpstr>The gates don’t fully save the situation, but make it funnier</vt:lpstr>
      <vt:lpstr>The gates don’t fully save the situation, but make it funnier</vt:lpstr>
      <vt:lpstr>PowerPoint Presentation</vt:lpstr>
      <vt:lpstr>PowerPoint Presentation</vt:lpstr>
      <vt:lpstr>PowerPoint Presentation</vt:lpstr>
      <vt:lpstr>PowerPoint Presentation</vt:lpstr>
      <vt:lpstr>The paper took 30 years to publish</vt:lpstr>
      <vt:lpstr>The paper took 30 years to publish</vt:lpstr>
      <vt:lpstr>At the end, Leslie Lamport invented LaTeX for people to believe him</vt:lpstr>
      <vt:lpstr>Newton’s fractal</vt:lpstr>
      <vt:lpstr>Noise</vt:lpstr>
      <vt:lpstr>Azimov’s Thiotimoline</vt:lpstr>
      <vt:lpstr>SSA and Adam and Eve</vt:lpstr>
      <vt:lpstr>God and the multiverse (Klaas J. Kraay)</vt:lpstr>
      <vt:lpstr>Why Philosophers Should Care About Computational Complexity by Scott Aaronson</vt:lpstr>
      <vt:lpstr>Darwin&amp;Darwin</vt:lpstr>
      <vt:lpstr>PRIMES before the AKS primality test (BPP vs P)</vt:lpstr>
      <vt:lpstr>Bunkbed conjecture</vt:lpstr>
      <vt:lpstr>The iota function is sort of the ultimate "your number plus one" response to googology.</vt:lpstr>
      <vt:lpstr>Tree of Life</vt:lpstr>
      <vt:lpstr>Due to the multiple conditionings and the gadget structure, the difference of probabilities given by the counterexample in Theorem 1.2 is less than 10^(-4331), out of reach computationally.</vt:lpstr>
      <vt:lpstr>P.S. There is yet another layer to all of this. Back in 1999, I asked Avi Wigderson if P=BPP? He said “Yes“. Last week I asked him again. This is 25 years later, almost to the day. He said “Yes, I am absolutely sure of that.” It’s one of his favorite conjectures, of course. If he is right, every probabilistic counterexample can be turned into deterministic.</vt:lpstr>
      <vt:lpstr>PowerPoint Presentation</vt:lpstr>
      <vt:lpstr>Tsiolkovsky’s cosmic philosophy</vt:lpstr>
      <vt:lpstr>Tsiolkovsky’s cosmic philosophy</vt:lpstr>
      <vt:lpstr>Yakov Perelman</vt:lpstr>
      <vt:lpstr>Guess the author</vt:lpstr>
      <vt:lpstr>Guess the author</vt:lpstr>
      <vt:lpstr>Guess the author</vt:lpstr>
      <vt:lpstr>God bless your souls!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Nikita Gladkov</dc:creator>
  <cp:lastModifiedBy>Nikita Gladkov</cp:lastModifiedBy>
  <cp:revision>7</cp:revision>
  <dcterms:created xsi:type="dcterms:W3CDTF">2024-10-26T07:10:31Z</dcterms:created>
  <dcterms:modified xsi:type="dcterms:W3CDTF">2024-11-01T18:58:00Z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0x01010079F111ED35F8CC479449609E8A0923A6</vt:lpwstr>
  </property>
  <property fmtid="{D5CDD505-2E9C-101B-9397-08002B2CF9AE}" pid="3" name="MediaServiceImageTags">
    <vt:lpwstr/>
  </property>
</Properties>
</file>